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2022-2023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Quà</a:t>
            </a:r>
            <a:r>
              <a:rPr lang="en-US" sz="2800" b="1" dirty="0" smtClean="0">
                <a:solidFill>
                  <a:srgbClr val="006600"/>
                </a:solidFill>
              </a:rPr>
              <a:t> 8/3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VĐTN  : </a:t>
            </a:r>
            <a:r>
              <a:rPr lang="en-US" sz="2800" b="1" dirty="0" err="1" smtClean="0">
                <a:solidFill>
                  <a:srgbClr val="006600"/>
                </a:solidFill>
              </a:rPr>
              <a:t>Bóng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tròn</a:t>
            </a:r>
            <a:r>
              <a:rPr lang="en-US" sz="2800" b="1" dirty="0" smtClean="0">
                <a:solidFill>
                  <a:srgbClr val="006600"/>
                </a:solidFill>
              </a:rPr>
              <a:t> to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399"/>
            <a:ext cx="9144000" cy="714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-152399"/>
            <a:ext cx="6034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1.Ổn </a:t>
            </a:r>
            <a:r>
              <a:rPr lang="en-US" sz="6000" dirty="0" err="1" smtClean="0"/>
              <a:t>định</a:t>
            </a:r>
            <a:r>
              <a:rPr lang="en-US" sz="6000" dirty="0" smtClean="0"/>
              <a:t> : </a:t>
            </a:r>
            <a:r>
              <a:rPr lang="en-US" sz="6000" dirty="0" err="1" smtClean="0"/>
              <a:t>Hát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1 :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qua-mung-8-thang-3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4402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2800" dirty="0" err="1" smtClean="0">
                <a:solidFill>
                  <a:srgbClr val="0000FF"/>
                </a:solidFill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7" name="qua-mung-8-thang-3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332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VĐTN : </a:t>
            </a:r>
            <a:r>
              <a:rPr lang="en-US" sz="3200" dirty="0" err="1">
                <a:solidFill>
                  <a:srgbClr val="FF0000"/>
                </a:solidFill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ieo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112</Words>
  <Application>Microsoft Office PowerPoint</Application>
  <PresentationFormat>On-screen Show (4:3)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Phong1T1</cp:lastModifiedBy>
  <cp:revision>98</cp:revision>
  <dcterms:created xsi:type="dcterms:W3CDTF">2018-10-09T01:27:08Z</dcterms:created>
  <dcterms:modified xsi:type="dcterms:W3CDTF">2023-03-10T04:43:52Z</dcterms:modified>
</cp:coreProperties>
</file>