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Lst>
  <p:notesMasterIdLst>
    <p:notesMasterId r:id="rId20"/>
  </p:notesMasterIdLst>
  <p:sldIdLst>
    <p:sldId id="300" r:id="rId4"/>
    <p:sldId id="302" r:id="rId5"/>
    <p:sldId id="303" r:id="rId6"/>
    <p:sldId id="294" r:id="rId7"/>
    <p:sldId id="295" r:id="rId8"/>
    <p:sldId id="304" r:id="rId9"/>
    <p:sldId id="305" r:id="rId10"/>
    <p:sldId id="265" r:id="rId11"/>
    <p:sldId id="282" r:id="rId12"/>
    <p:sldId id="296" r:id="rId13"/>
    <p:sldId id="297" r:id="rId14"/>
    <p:sldId id="306" r:id="rId15"/>
    <p:sldId id="307" r:id="rId16"/>
    <p:sldId id="309" r:id="rId17"/>
    <p:sldId id="308" r:id="rId18"/>
    <p:sldId id="30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99"/>
    <a:srgbClr val="0066CC"/>
    <a:srgbClr val="993300"/>
    <a:srgbClr val="CC3300"/>
    <a:srgbClr val="0000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4" autoAdjust="0"/>
    <p:restoredTop sz="94660"/>
  </p:normalViewPr>
  <p:slideViewPr>
    <p:cSldViewPr>
      <p:cViewPr varScale="1">
        <p:scale>
          <a:sx n="69" d="100"/>
          <a:sy n="69" d="100"/>
        </p:scale>
        <p:origin x="63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3C8DDC3-1E2D-4CE6-94DD-AFD36B83FA16}" type="datetimeFigureOut">
              <a:rPr lang="en-US"/>
              <a:pPr>
                <a:defRPr/>
              </a:pPr>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4AEBC01-EF51-47F1-AEB7-CDBB2EB28DB0}" type="slidenum">
              <a:rPr lang="en-US"/>
              <a:pPr>
                <a:defRPr/>
              </a:pPr>
              <a:t>‹#›</a:t>
            </a:fld>
            <a:endParaRPr lang="en-US"/>
          </a:p>
        </p:txBody>
      </p:sp>
    </p:spTree>
    <p:extLst>
      <p:ext uri="{BB962C8B-B14F-4D97-AF65-F5344CB8AC3E}">
        <p14:creationId xmlns:p14="http://schemas.microsoft.com/office/powerpoint/2010/main" val="1803083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F4DCD8-B34F-4F82-A793-AF11DD3E6111}" type="slidenum">
              <a:rPr lang="en-US" altLang="en-US" smtClean="0">
                <a:solidFill>
                  <a:srgbClr val="000000"/>
                </a:solidFill>
                <a:latin typeface=".VnTime" pitchFamily="34" charset="0"/>
              </a:rPr>
              <a:pPr/>
              <a:t>16</a:t>
            </a:fld>
            <a:endParaRPr lang="en-US" altLang="en-US" smtClean="0">
              <a:solidFill>
                <a:srgbClr val="000000"/>
              </a:solidFill>
              <a:latin typeface=".VnTime" pitchFamily="34" charset="0"/>
            </a:endParaRPr>
          </a:p>
        </p:txBody>
      </p:sp>
    </p:spTree>
    <p:extLst>
      <p:ext uri="{BB962C8B-B14F-4D97-AF65-F5344CB8AC3E}">
        <p14:creationId xmlns:p14="http://schemas.microsoft.com/office/powerpoint/2010/main" val="249238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E99D88B-9963-460B-9E99-E4F71743DE1C}" type="slidenum">
              <a:rPr lang="en-US" altLang="en-US"/>
              <a:pPr>
                <a:defRPr/>
              </a:pPr>
              <a:t>‹#›</a:t>
            </a:fld>
            <a:endParaRPr lang="en-US" altLang="en-US"/>
          </a:p>
        </p:txBody>
      </p:sp>
    </p:spTree>
    <p:extLst>
      <p:ext uri="{BB962C8B-B14F-4D97-AF65-F5344CB8AC3E}">
        <p14:creationId xmlns:p14="http://schemas.microsoft.com/office/powerpoint/2010/main" val="10473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EFB0A76-A710-4265-B8E6-82D1D851E714}" type="slidenum">
              <a:rPr lang="en-US" altLang="en-US"/>
              <a:pPr>
                <a:defRPr/>
              </a:pPr>
              <a:t>‹#›</a:t>
            </a:fld>
            <a:endParaRPr lang="en-US" altLang="en-US"/>
          </a:p>
        </p:txBody>
      </p:sp>
    </p:spTree>
    <p:extLst>
      <p:ext uri="{BB962C8B-B14F-4D97-AF65-F5344CB8AC3E}">
        <p14:creationId xmlns:p14="http://schemas.microsoft.com/office/powerpoint/2010/main" val="21641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A1506E0-2315-421D-9EB1-E5029658402F}" type="slidenum">
              <a:rPr lang="en-US" altLang="en-US"/>
              <a:pPr>
                <a:defRPr/>
              </a:pPr>
              <a:t>‹#›</a:t>
            </a:fld>
            <a:endParaRPr lang="en-US" altLang="en-US"/>
          </a:p>
        </p:txBody>
      </p:sp>
    </p:spTree>
    <p:extLst>
      <p:ext uri="{BB962C8B-B14F-4D97-AF65-F5344CB8AC3E}">
        <p14:creationId xmlns:p14="http://schemas.microsoft.com/office/powerpoint/2010/main" val="240696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8F1E699-E303-4F39-84FE-B72B2AB2A295}" type="datetimeFigureOut">
              <a:rPr lang="en-US"/>
              <a:pPr>
                <a:defRPr/>
              </a:pPr>
              <a:t>12/2/2022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D1748C-CAAE-44F1-A7B3-ECF7FDCBE1B4}" type="slidenum">
              <a:rPr lang="en-US"/>
              <a:pPr>
                <a:defRPr/>
              </a:pPr>
              <a:t>‹#›</a:t>
            </a:fld>
            <a:endParaRPr lang="en-US"/>
          </a:p>
        </p:txBody>
      </p:sp>
    </p:spTree>
    <p:extLst>
      <p:ext uri="{BB962C8B-B14F-4D97-AF65-F5344CB8AC3E}">
        <p14:creationId xmlns:p14="http://schemas.microsoft.com/office/powerpoint/2010/main" val="139518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7912D4-F4B8-4CC3-B5D3-3D1B1DCC7552}" type="datetimeFigureOut">
              <a:rPr lang="en-US"/>
              <a:pPr>
                <a:defRPr/>
              </a:pPr>
              <a:t>12/2/2022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6ECD07-2743-44CB-9341-EFC602386F8C}" type="slidenum">
              <a:rPr lang="en-US"/>
              <a:pPr>
                <a:defRPr/>
              </a:pPr>
              <a:t>‹#›</a:t>
            </a:fld>
            <a:endParaRPr lang="en-US"/>
          </a:p>
        </p:txBody>
      </p:sp>
    </p:spTree>
    <p:extLst>
      <p:ext uri="{BB962C8B-B14F-4D97-AF65-F5344CB8AC3E}">
        <p14:creationId xmlns:p14="http://schemas.microsoft.com/office/powerpoint/2010/main" val="30995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710AFF6-F3F2-4C41-89A7-EFD0237B887D}" type="datetimeFigureOut">
              <a:rPr lang="en-US"/>
              <a:pPr>
                <a:defRPr/>
              </a:pPr>
              <a:t>12/2/2022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28BB13-F56F-4C31-83E8-34A0612A3F16}" type="slidenum">
              <a:rPr lang="en-US"/>
              <a:pPr>
                <a:defRPr/>
              </a:pPr>
              <a:t>‹#›</a:t>
            </a:fld>
            <a:endParaRPr lang="en-US"/>
          </a:p>
        </p:txBody>
      </p:sp>
    </p:spTree>
    <p:extLst>
      <p:ext uri="{BB962C8B-B14F-4D97-AF65-F5344CB8AC3E}">
        <p14:creationId xmlns:p14="http://schemas.microsoft.com/office/powerpoint/2010/main" val="192313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543302-BFCD-4A0E-BC70-BEA3808EB166}" type="datetimeFigureOut">
              <a:rPr lang="en-US"/>
              <a:pPr>
                <a:defRPr/>
              </a:pPr>
              <a:t>12/2/2022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FF1F16-57C2-41F8-BD4B-9C10174B857B}" type="slidenum">
              <a:rPr lang="en-US"/>
              <a:pPr>
                <a:defRPr/>
              </a:pPr>
              <a:t>‹#›</a:t>
            </a:fld>
            <a:endParaRPr lang="en-US"/>
          </a:p>
        </p:txBody>
      </p:sp>
    </p:spTree>
    <p:extLst>
      <p:ext uri="{BB962C8B-B14F-4D97-AF65-F5344CB8AC3E}">
        <p14:creationId xmlns:p14="http://schemas.microsoft.com/office/powerpoint/2010/main" val="66949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76110B8-3DDF-40D9-93E4-AA73FEED4307}" type="datetimeFigureOut">
              <a:rPr lang="en-US"/>
              <a:pPr>
                <a:defRPr/>
              </a:pPr>
              <a:t>12/2/2022</a:t>
            </a:fld>
            <a:endParaRPr lang="en-US"/>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44F082-6C46-44ED-9987-BBE3E544CB27}" type="slidenum">
              <a:rPr lang="en-US"/>
              <a:pPr>
                <a:defRPr/>
              </a:pPr>
              <a:t>‹#›</a:t>
            </a:fld>
            <a:endParaRPr lang="en-US"/>
          </a:p>
        </p:txBody>
      </p:sp>
    </p:spTree>
    <p:extLst>
      <p:ext uri="{BB962C8B-B14F-4D97-AF65-F5344CB8AC3E}">
        <p14:creationId xmlns:p14="http://schemas.microsoft.com/office/powerpoint/2010/main" val="232682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A36A1FB-ED61-4EC4-985D-621F1CF52398}" type="datetimeFigureOut">
              <a:rPr lang="en-US"/>
              <a:pPr>
                <a:defRPr/>
              </a:pPr>
              <a:t>12/2/2022</a:t>
            </a:fld>
            <a:endParaRPr lang="en-US"/>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FAF21D-2F7B-4E59-B86A-24E51D76C48C}" type="slidenum">
              <a:rPr lang="en-US"/>
              <a:pPr>
                <a:defRPr/>
              </a:pPr>
              <a:t>‹#›</a:t>
            </a:fld>
            <a:endParaRPr lang="en-US"/>
          </a:p>
        </p:txBody>
      </p:sp>
    </p:spTree>
    <p:extLst>
      <p:ext uri="{BB962C8B-B14F-4D97-AF65-F5344CB8AC3E}">
        <p14:creationId xmlns:p14="http://schemas.microsoft.com/office/powerpoint/2010/main" val="264788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5832BA-8FF2-403D-9085-F1FE7B8AF965}" type="datetimeFigureOut">
              <a:rPr lang="en-US"/>
              <a:pPr>
                <a:defRPr/>
              </a:pPr>
              <a:t>12/2/2022</a:t>
            </a:fld>
            <a:endParaRPr lang="en-US"/>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F98760B-C492-4A7C-B692-18FE0C607CB1}" type="slidenum">
              <a:rPr lang="en-US"/>
              <a:pPr>
                <a:defRPr/>
              </a:pPr>
              <a:t>‹#›</a:t>
            </a:fld>
            <a:endParaRPr lang="en-US"/>
          </a:p>
        </p:txBody>
      </p:sp>
    </p:spTree>
    <p:extLst>
      <p:ext uri="{BB962C8B-B14F-4D97-AF65-F5344CB8AC3E}">
        <p14:creationId xmlns:p14="http://schemas.microsoft.com/office/powerpoint/2010/main" val="90664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2BA0DD-E0EB-4145-9FCC-91FF39D6AB87}" type="datetimeFigureOut">
              <a:rPr lang="en-US"/>
              <a:pPr>
                <a:defRPr/>
              </a:pPr>
              <a:t>12/2/2022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4433096-4B15-4E91-AE11-4F68CEC5963F}" type="slidenum">
              <a:rPr lang="en-US"/>
              <a:pPr>
                <a:defRPr/>
              </a:pPr>
              <a:t>‹#›</a:t>
            </a:fld>
            <a:endParaRPr lang="en-US"/>
          </a:p>
        </p:txBody>
      </p:sp>
    </p:spTree>
    <p:extLst>
      <p:ext uri="{BB962C8B-B14F-4D97-AF65-F5344CB8AC3E}">
        <p14:creationId xmlns:p14="http://schemas.microsoft.com/office/powerpoint/2010/main" val="16336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19B839F-35CE-47FB-9249-165A007936B5}" type="slidenum">
              <a:rPr lang="en-US" altLang="en-US"/>
              <a:pPr>
                <a:defRPr/>
              </a:pPr>
              <a:t>‹#›</a:t>
            </a:fld>
            <a:endParaRPr lang="en-US" altLang="en-US"/>
          </a:p>
        </p:txBody>
      </p:sp>
    </p:spTree>
    <p:extLst>
      <p:ext uri="{BB962C8B-B14F-4D97-AF65-F5344CB8AC3E}">
        <p14:creationId xmlns:p14="http://schemas.microsoft.com/office/powerpoint/2010/main" val="59077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A83939-4B06-440B-BE40-F4B6588A3462}" type="datetimeFigureOut">
              <a:rPr lang="en-US"/>
              <a:pPr>
                <a:defRPr/>
              </a:pPr>
              <a:t>12/2/2022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0E79AE-EEB3-4EE0-8CE6-F3D7B4CC2555}" type="slidenum">
              <a:rPr lang="en-US"/>
              <a:pPr>
                <a:defRPr/>
              </a:pPr>
              <a:t>‹#›</a:t>
            </a:fld>
            <a:endParaRPr lang="en-US"/>
          </a:p>
        </p:txBody>
      </p:sp>
    </p:spTree>
    <p:extLst>
      <p:ext uri="{BB962C8B-B14F-4D97-AF65-F5344CB8AC3E}">
        <p14:creationId xmlns:p14="http://schemas.microsoft.com/office/powerpoint/2010/main" val="2311111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E3D51FC-4A79-4901-BCC1-E6CA62E7ED79}" type="datetimeFigureOut">
              <a:rPr lang="en-US"/>
              <a:pPr>
                <a:defRPr/>
              </a:pPr>
              <a:t>12/2/2022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99FE8C7-3575-4268-8097-45B7F4BD166A}" type="slidenum">
              <a:rPr lang="en-US"/>
              <a:pPr>
                <a:defRPr/>
              </a:pPr>
              <a:t>‹#›</a:t>
            </a:fld>
            <a:endParaRPr lang="en-US"/>
          </a:p>
        </p:txBody>
      </p:sp>
    </p:spTree>
    <p:extLst>
      <p:ext uri="{BB962C8B-B14F-4D97-AF65-F5344CB8AC3E}">
        <p14:creationId xmlns:p14="http://schemas.microsoft.com/office/powerpoint/2010/main" val="997059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29CFC7-9D3D-4B81-ACBA-EA5495D6FDAE}" type="datetimeFigureOut">
              <a:rPr lang="en-US"/>
              <a:pPr>
                <a:defRPr/>
              </a:pPr>
              <a:t>12/2/2022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9F519D-A351-455B-B7F6-DA705B6F2E5E}" type="slidenum">
              <a:rPr lang="en-US"/>
              <a:pPr>
                <a:defRPr/>
              </a:pPr>
              <a:t>‹#›</a:t>
            </a:fld>
            <a:endParaRPr lang="en-US"/>
          </a:p>
        </p:txBody>
      </p:sp>
    </p:spTree>
    <p:extLst>
      <p:ext uri="{BB962C8B-B14F-4D97-AF65-F5344CB8AC3E}">
        <p14:creationId xmlns:p14="http://schemas.microsoft.com/office/powerpoint/2010/main" val="314897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0" hangingPunct="0">
              <a:defRPr/>
            </a:lvl1pPr>
          </a:lstStyle>
          <a:p>
            <a:pPr>
              <a:defRPr/>
            </a:pPr>
            <a:fld id="{B4EC24DA-9AB0-4862-B44B-B326009673A9}" type="datetimeFigureOut">
              <a:rPr lang="en-US"/>
              <a:pPr>
                <a:defRPr/>
              </a:pPr>
              <a:t>12/2/2022</a:t>
            </a:fld>
            <a:endParaRPr lang="en-US"/>
          </a:p>
        </p:txBody>
      </p:sp>
      <p:sp>
        <p:nvSpPr>
          <p:cNvPr id="5" name="Footer Placeholder 4"/>
          <p:cNvSpPr>
            <a:spLocks noGrp="1"/>
          </p:cNvSpPr>
          <p:nvPr>
            <p:ph type="ftr" sz="quarter" idx="11"/>
            <p:custDataLst>
              <p:tags r:id="rId2"/>
            </p:custDataLst>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0" hangingPunct="0">
              <a:defRPr/>
            </a:lvl1pPr>
          </a:lstStyle>
          <a:p>
            <a:pPr>
              <a:defRPr/>
            </a:pPr>
            <a:fld id="{8D1C1291-3108-4495-95D1-847561F134A8}" type="slidenum">
              <a:rPr lang="en-US"/>
              <a:pPr>
                <a:defRPr/>
              </a:pPr>
              <a:t>‹#›</a:t>
            </a:fld>
            <a:endParaRPr lang="en-US"/>
          </a:p>
        </p:txBody>
      </p:sp>
    </p:spTree>
    <p:extLst>
      <p:ext uri="{BB962C8B-B14F-4D97-AF65-F5344CB8AC3E}">
        <p14:creationId xmlns:p14="http://schemas.microsoft.com/office/powerpoint/2010/main" val="4115845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3"/>
        <p:cNvGrpSpPr/>
        <p:nvPr/>
      </p:nvGrpSpPr>
      <p:grpSpPr>
        <a:xfrm>
          <a:off x="0" y="0"/>
          <a:ext cx="0" cy="0"/>
          <a:chOff x="0" y="0"/>
          <a:chExt cx="0" cy="0"/>
        </a:xfrm>
      </p:grpSpPr>
      <p:sp>
        <p:nvSpPr>
          <p:cNvPr id="2" name="Google Shape;55;p11"/>
          <p:cNvSpPr>
            <a:spLocks/>
          </p:cNvSpPr>
          <p:nvPr/>
        </p:nvSpPr>
        <p:spPr bwMode="auto">
          <a:xfrm>
            <a:off x="279400" y="179388"/>
            <a:ext cx="11633200" cy="6499225"/>
          </a:xfrm>
          <a:custGeom>
            <a:avLst/>
            <a:gdLst>
              <a:gd name="T0" fmla="*/ 2147483646 w 92198"/>
              <a:gd name="T1" fmla="*/ 2147483646 h 51517"/>
              <a:gd name="T2" fmla="*/ 2147483646 w 92198"/>
              <a:gd name="T3" fmla="*/ 2147483646 h 51517"/>
              <a:gd name="T4" fmla="*/ 2147483646 w 92198"/>
              <a:gd name="T5" fmla="*/ 2147483646 h 51517"/>
              <a:gd name="T6" fmla="*/ 2147483646 w 92198"/>
              <a:gd name="T7" fmla="*/ 2147483646 h 51517"/>
              <a:gd name="T8" fmla="*/ 2147483646 w 92198"/>
              <a:gd name="T9" fmla="*/ 2147483646 h 51517"/>
              <a:gd name="T10" fmla="*/ 2147483646 w 92198"/>
              <a:gd name="T11" fmla="*/ 2147483646 h 51517"/>
              <a:gd name="T12" fmla="*/ 2147483646 w 92198"/>
              <a:gd name="T13" fmla="*/ 2147483646 h 51517"/>
              <a:gd name="T14" fmla="*/ 2147483646 w 92198"/>
              <a:gd name="T15" fmla="*/ 2147483646 h 51517"/>
              <a:gd name="T16" fmla="*/ 2147483646 w 92198"/>
              <a:gd name="T17" fmla="*/ 2147483646 h 51517"/>
              <a:gd name="T18" fmla="*/ 2147483646 w 92198"/>
              <a:gd name="T19" fmla="*/ 2147483646 h 51517"/>
              <a:gd name="T20" fmla="*/ 2147483646 w 92198"/>
              <a:gd name="T21" fmla="*/ 2147483646 h 51517"/>
              <a:gd name="T22" fmla="*/ 2147483646 w 92198"/>
              <a:gd name="T23" fmla="*/ 2147483646 h 51517"/>
              <a:gd name="T24" fmla="*/ 2147483646 w 92198"/>
              <a:gd name="T25" fmla="*/ 2147483646 h 51517"/>
              <a:gd name="T26" fmla="*/ 2147483646 w 92198"/>
              <a:gd name="T27" fmla="*/ 2147483646 h 51517"/>
              <a:gd name="T28" fmla="*/ 2147483646 w 92198"/>
              <a:gd name="T29" fmla="*/ 2147483646 h 51517"/>
              <a:gd name="T30" fmla="*/ 2147483646 w 92198"/>
              <a:gd name="T31" fmla="*/ 2147483646 h 51517"/>
              <a:gd name="T32" fmla="*/ 2147483646 w 92198"/>
              <a:gd name="T33" fmla="*/ 2147483646 h 51517"/>
              <a:gd name="T34" fmla="*/ 2147483646 w 92198"/>
              <a:gd name="T35" fmla="*/ 2147483646 h 51517"/>
              <a:gd name="T36" fmla="*/ 2147483646 w 92198"/>
              <a:gd name="T37" fmla="*/ 2147483646 h 51517"/>
              <a:gd name="T38" fmla="*/ 2147483646 w 92198"/>
              <a:gd name="T39" fmla="*/ 2147483646 h 51517"/>
              <a:gd name="T40" fmla="*/ 2147483646 w 92198"/>
              <a:gd name="T41" fmla="*/ 2147483646 h 51517"/>
              <a:gd name="T42" fmla="*/ 2147483646 w 92198"/>
              <a:gd name="T43" fmla="*/ 2147483646 h 51517"/>
              <a:gd name="T44" fmla="*/ 2147483646 w 92198"/>
              <a:gd name="T45" fmla="*/ 2147483646 h 51517"/>
              <a:gd name="T46" fmla="*/ 2147483646 w 92198"/>
              <a:gd name="T47" fmla="*/ 2147483646 h 51517"/>
              <a:gd name="T48" fmla="*/ 2147483646 w 92198"/>
              <a:gd name="T49" fmla="*/ 2147483646 h 51517"/>
              <a:gd name="T50" fmla="*/ 2147483646 w 92198"/>
              <a:gd name="T51" fmla="*/ 2147483646 h 51517"/>
              <a:gd name="T52" fmla="*/ 2147483646 w 92198"/>
              <a:gd name="T53" fmla="*/ 2147483646 h 51517"/>
              <a:gd name="T54" fmla="*/ 2147483646 w 92198"/>
              <a:gd name="T55" fmla="*/ 2147483646 h 51517"/>
              <a:gd name="T56" fmla="*/ 2147483646 w 92198"/>
              <a:gd name="T57" fmla="*/ 2147483646 h 51517"/>
              <a:gd name="T58" fmla="*/ 2147483646 w 92198"/>
              <a:gd name="T59" fmla="*/ 2147483646 h 51517"/>
              <a:gd name="T60" fmla="*/ 2147483646 w 92198"/>
              <a:gd name="T61" fmla="*/ 2147483646 h 51517"/>
              <a:gd name="T62" fmla="*/ 2147483646 w 92198"/>
              <a:gd name="T63" fmla="*/ 2147483646 h 51517"/>
              <a:gd name="T64" fmla="*/ 2147483646 w 92198"/>
              <a:gd name="T65" fmla="*/ 2147483646 h 51517"/>
              <a:gd name="T66" fmla="*/ 2147483646 w 92198"/>
              <a:gd name="T67" fmla="*/ 2147483646 h 51517"/>
              <a:gd name="T68" fmla="*/ 2147483646 w 92198"/>
              <a:gd name="T69" fmla="*/ 2147483646 h 51517"/>
              <a:gd name="T70" fmla="*/ 2147483646 w 92198"/>
              <a:gd name="T71" fmla="*/ 2147483646 h 51517"/>
              <a:gd name="T72" fmla="*/ 2147483646 w 92198"/>
              <a:gd name="T73" fmla="*/ 2147483646 h 51517"/>
              <a:gd name="T74" fmla="*/ 2147483646 w 92198"/>
              <a:gd name="T75" fmla="*/ 2147483646 h 51517"/>
              <a:gd name="T76" fmla="*/ 2147483646 w 92198"/>
              <a:gd name="T77" fmla="*/ 2147483646 h 51517"/>
              <a:gd name="T78" fmla="*/ 2147483646 w 92198"/>
              <a:gd name="T79" fmla="*/ 2147483646 h 51517"/>
              <a:gd name="T80" fmla="*/ 2147483646 w 92198"/>
              <a:gd name="T81" fmla="*/ 2147483646 h 51517"/>
              <a:gd name="T82" fmla="*/ 2147483646 w 92198"/>
              <a:gd name="T83" fmla="*/ 2147483646 h 51517"/>
              <a:gd name="T84" fmla="*/ 2147483646 w 92198"/>
              <a:gd name="T85" fmla="*/ 2147483646 h 51517"/>
              <a:gd name="T86" fmla="*/ 2147483646 w 92198"/>
              <a:gd name="T87" fmla="*/ 2147483646 h 51517"/>
              <a:gd name="T88" fmla="*/ 2147483646 w 92198"/>
              <a:gd name="T89" fmla="*/ 2147483646 h 51517"/>
              <a:gd name="T90" fmla="*/ 2147483646 w 92198"/>
              <a:gd name="T91" fmla="*/ 2147483646 h 51517"/>
              <a:gd name="T92" fmla="*/ 2147483646 w 92198"/>
              <a:gd name="T93" fmla="*/ 2147483646 h 51517"/>
              <a:gd name="T94" fmla="*/ 2147483646 w 92198"/>
              <a:gd name="T95" fmla="*/ 2147483646 h 51517"/>
              <a:gd name="T96" fmla="*/ 2147483646 w 92198"/>
              <a:gd name="T97" fmla="*/ 2147483646 h 51517"/>
              <a:gd name="T98" fmla="*/ 2147483646 w 92198"/>
              <a:gd name="T99" fmla="*/ 2147483646 h 51517"/>
              <a:gd name="T100" fmla="*/ 2147483646 w 92198"/>
              <a:gd name="T101" fmla="*/ 2147483646 h 51517"/>
              <a:gd name="T102" fmla="*/ 2147483646 w 92198"/>
              <a:gd name="T103" fmla="*/ 2147483646 h 51517"/>
              <a:gd name="T104" fmla="*/ 2147483646 w 92198"/>
              <a:gd name="T105" fmla="*/ 2147483646 h 51517"/>
              <a:gd name="T106" fmla="*/ 2147483646 w 92198"/>
              <a:gd name="T107" fmla="*/ 2147483646 h 51517"/>
              <a:gd name="T108" fmla="*/ 2147483646 w 92198"/>
              <a:gd name="T109" fmla="*/ 2147483646 h 51517"/>
              <a:gd name="T110" fmla="*/ 2147483646 w 92198"/>
              <a:gd name="T111" fmla="*/ 2147483646 h 51517"/>
              <a:gd name="T112" fmla="*/ 2147483646 w 92198"/>
              <a:gd name="T113" fmla="*/ 2147483646 h 51517"/>
              <a:gd name="T114" fmla="*/ 2147483646 w 92198"/>
              <a:gd name="T115" fmla="*/ 2147483646 h 51517"/>
              <a:gd name="T116" fmla="*/ 2147483646 w 92198"/>
              <a:gd name="T117" fmla="*/ 2147483646 h 51517"/>
              <a:gd name="T118" fmla="*/ 2147483646 w 92198"/>
              <a:gd name="T119" fmla="*/ 2147483646 h 51517"/>
              <a:gd name="T120" fmla="*/ 2147483646 w 92198"/>
              <a:gd name="T121" fmla="*/ 2147483646 h 51517"/>
              <a:gd name="T122" fmla="*/ 2147483646 w 92198"/>
              <a:gd name="T123" fmla="*/ 2147483646 h 51517"/>
              <a:gd name="T124" fmla="*/ 2147483646 w 92198"/>
              <a:gd name="T125" fmla="*/ 2147483646 h 515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lnTo>
                  <a:pt x="22324"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lnTo>
                  <a:pt x="77731"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lnTo>
                  <a:pt x="11600"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lnTo>
                  <a:pt x="73188"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lnTo>
                  <a:pt x="2719"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lnTo>
                  <a:pt x="40327"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lnTo>
                  <a:pt x="49022"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lnTo>
                  <a:pt x="57270"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lnTo>
                  <a:pt x="70544"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lnTo>
                  <a:pt x="18767"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lnTo>
                  <a:pt x="67007"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lnTo>
                  <a:pt x="27648"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lnTo>
                  <a:pt x="80244"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lnTo>
                  <a:pt x="25042"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lnTo>
                  <a:pt x="46266"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lnTo>
                  <a:pt x="51833"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lnTo>
                  <a:pt x="32191"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lnTo>
                  <a:pt x="83949"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lnTo>
                  <a:pt x="91936"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lnTo>
                  <a:pt x="91862"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lnTo>
                  <a:pt x="969"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lnTo>
                  <a:pt x="91955"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lnTo>
                  <a:pt x="782"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lnTo>
                  <a:pt x="1080"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lnTo>
                  <a:pt x="91341"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lnTo>
                  <a:pt x="894"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lnTo>
                  <a:pt x="91229"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lnTo>
                  <a:pt x="838"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lnTo>
                  <a:pt x="92011"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lnTo>
                  <a:pt x="91881"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lnTo>
                  <a:pt x="931"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lnTo>
                  <a:pt x="91899"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lnTo>
                  <a:pt x="261"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lnTo>
                  <a:pt x="91899"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lnTo>
                  <a:pt x="112"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lnTo>
                  <a:pt x="913"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lnTo>
                  <a:pt x="91192"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lnTo>
                  <a:pt x="280"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lnTo>
                  <a:pt x="9178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lnTo>
                  <a:pt x="224"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lnTo>
                  <a:pt x="91899"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lnTo>
                  <a:pt x="913"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lnTo>
                  <a:pt x="91285"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lnTo>
                  <a:pt x="336"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lnTo>
                  <a:pt x="75813"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lnTo>
                  <a:pt x="86686"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lnTo>
                  <a:pt x="6970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lnTo>
                  <a:pt x="21542"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lnTo>
                  <a:pt x="3308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lnTo>
                  <a:pt x="34779"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lnTo>
                  <a:pt x="38614"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lnTo>
                  <a:pt x="43027"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lnTo>
                  <a:pt x="50958"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lnTo>
                  <a:pt x="72574"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lnTo>
                  <a:pt x="80468"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lnTo>
                  <a:pt x="89311"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lnTo>
                  <a:pt x="16031"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lnTo>
                  <a:pt x="54719"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lnTo>
                  <a:pt x="10706"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lnTo>
                  <a:pt x="29529"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lnTo>
                  <a:pt x="40253"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lnTo>
                  <a:pt x="45708"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lnTo>
                  <a:pt x="67026"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lnTo>
                  <a:pt x="77787"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lnTo>
                  <a:pt x="59876"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lnTo>
                  <a:pt x="83149"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lnTo>
                  <a:pt x="3538"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lnTo>
                  <a:pt x="26829"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lnTo>
                  <a:pt x="49115"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04" y="50641"/>
                </a:lnTo>
                <a:lnTo>
                  <a:pt x="91936" y="50697"/>
                </a:lnTo>
                <a:lnTo>
                  <a:pt x="91676" y="50827"/>
                </a:lnTo>
                <a:lnTo>
                  <a:pt x="91620" y="50734"/>
                </a:lnTo>
                <a:lnTo>
                  <a:pt x="91564" y="50641"/>
                </a:lnTo>
                <a:lnTo>
                  <a:pt x="91545" y="50604"/>
                </a:lnTo>
                <a:lnTo>
                  <a:pt x="91490" y="50585"/>
                </a:lnTo>
                <a:lnTo>
                  <a:pt x="91452" y="505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 name="Google Shape;54;p11"/>
          <p:cNvSpPr txBox="1">
            <a:spLocks noGrp="1"/>
          </p:cNvSpPr>
          <p:nvPr>
            <p:ph type="sldNum" idx="10"/>
          </p:nvPr>
        </p:nvSpPr>
        <p:spPr>
          <a:xfrm>
            <a:off x="0" y="6027738"/>
            <a:ext cx="12192000" cy="525462"/>
          </a:xfrm>
        </p:spPr>
        <p:txBody>
          <a:bodyPr spcFirstLastPara="1" wrap="square" lIns="91425" tIns="91425" rIns="91425" bIns="91425" anchorCtr="0">
            <a:noAutofit/>
          </a:bodyPr>
          <a:lstStyle>
            <a:lvl1pPr lvl="0" algn="ctr" rtl="0" eaLnBrk="0" hangingPunct="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defRPr/>
            </a:pPr>
            <a:fld id="{BA1073B3-229B-4808-9E19-F2311BB3247C}" type="slidenum">
              <a:rPr lang="en"/>
              <a:pPr>
                <a:defRPr/>
              </a:pPr>
              <a:t>‹#›</a:t>
            </a:fld>
            <a:endParaRPr lang="en"/>
          </a:p>
        </p:txBody>
      </p:sp>
    </p:spTree>
    <p:extLst>
      <p:ext uri="{BB962C8B-B14F-4D97-AF65-F5344CB8AC3E}">
        <p14:creationId xmlns:p14="http://schemas.microsoft.com/office/powerpoint/2010/main" val="208102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207573"/>
      </p:ext>
    </p:extLst>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F2D881-016F-460C-98EB-8E80EB135F32}" type="slidenum">
              <a:rPr lang="en-US" altLang="en-US"/>
              <a:pPr>
                <a:defRPr/>
              </a:pPr>
              <a:t>‹#›</a:t>
            </a:fld>
            <a:endParaRPr lang="en-US" altLang="en-US"/>
          </a:p>
        </p:txBody>
      </p:sp>
    </p:spTree>
    <p:extLst>
      <p:ext uri="{BB962C8B-B14F-4D97-AF65-F5344CB8AC3E}">
        <p14:creationId xmlns:p14="http://schemas.microsoft.com/office/powerpoint/2010/main" val="36639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1283096-C41F-4ACD-907D-09CC1748D888}" type="slidenum">
              <a:rPr lang="en-US" altLang="en-US"/>
              <a:pPr>
                <a:defRPr/>
              </a:pPr>
              <a:t>‹#›</a:t>
            </a:fld>
            <a:endParaRPr lang="en-US" altLang="en-US"/>
          </a:p>
        </p:txBody>
      </p:sp>
    </p:spTree>
    <p:extLst>
      <p:ext uri="{BB962C8B-B14F-4D97-AF65-F5344CB8AC3E}">
        <p14:creationId xmlns:p14="http://schemas.microsoft.com/office/powerpoint/2010/main" val="27936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DCD5E69-842A-4E7B-9797-7F6DC250CFF8}" type="slidenum">
              <a:rPr lang="en-US" altLang="en-US"/>
              <a:pPr>
                <a:defRPr/>
              </a:pPr>
              <a:t>‹#›</a:t>
            </a:fld>
            <a:endParaRPr lang="en-US" altLang="en-US"/>
          </a:p>
        </p:txBody>
      </p:sp>
    </p:spTree>
    <p:extLst>
      <p:ext uri="{BB962C8B-B14F-4D97-AF65-F5344CB8AC3E}">
        <p14:creationId xmlns:p14="http://schemas.microsoft.com/office/powerpoint/2010/main" val="86587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5C950A0-4B22-4E47-BB87-2157E2C8FC19}" type="slidenum">
              <a:rPr lang="en-US" altLang="en-US"/>
              <a:pPr>
                <a:defRPr/>
              </a:pPr>
              <a:t>‹#›</a:t>
            </a:fld>
            <a:endParaRPr lang="en-US" altLang="en-US"/>
          </a:p>
        </p:txBody>
      </p:sp>
    </p:spTree>
    <p:extLst>
      <p:ext uri="{BB962C8B-B14F-4D97-AF65-F5344CB8AC3E}">
        <p14:creationId xmlns:p14="http://schemas.microsoft.com/office/powerpoint/2010/main" val="35806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BE0B5CF-74C7-4E7B-AF7A-9FCE1D7F496F}" type="slidenum">
              <a:rPr lang="en-US" altLang="en-US"/>
              <a:pPr>
                <a:defRPr/>
              </a:pPr>
              <a:t>‹#›</a:t>
            </a:fld>
            <a:endParaRPr lang="en-US" altLang="en-US"/>
          </a:p>
        </p:txBody>
      </p:sp>
    </p:spTree>
    <p:extLst>
      <p:ext uri="{BB962C8B-B14F-4D97-AF65-F5344CB8AC3E}">
        <p14:creationId xmlns:p14="http://schemas.microsoft.com/office/powerpoint/2010/main" val="66022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FFA9632-7C4E-4E53-9311-50F39BFAA001}" type="slidenum">
              <a:rPr lang="en-US" altLang="en-US"/>
              <a:pPr>
                <a:defRPr/>
              </a:pPr>
              <a:t>‹#›</a:t>
            </a:fld>
            <a:endParaRPr lang="en-US" altLang="en-US"/>
          </a:p>
        </p:txBody>
      </p:sp>
    </p:spTree>
    <p:extLst>
      <p:ext uri="{BB962C8B-B14F-4D97-AF65-F5344CB8AC3E}">
        <p14:creationId xmlns:p14="http://schemas.microsoft.com/office/powerpoint/2010/main" val="206315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40AEA4C-DEC6-4E60-AFFE-ADE20AE0EB4B}" type="slidenum">
              <a:rPr lang="en-US" altLang="en-US"/>
              <a:pPr>
                <a:defRPr/>
              </a:pPr>
              <a:t>‹#›</a:t>
            </a:fld>
            <a:endParaRPr lang="en-US" altLang="en-US"/>
          </a:p>
        </p:txBody>
      </p:sp>
    </p:spTree>
    <p:extLst>
      <p:ext uri="{BB962C8B-B14F-4D97-AF65-F5344CB8AC3E}">
        <p14:creationId xmlns:p14="http://schemas.microsoft.com/office/powerpoint/2010/main" val="183619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tags" Target="../tags/tag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1.jpeg"/><Relationship Id="rId4" Type="http://schemas.openxmlformats.org/officeDocument/2006/relationships/theme" Target="../theme/theme3.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4B06201-07D6-4A02-A1F2-8A5318B90B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71C85675-7C04-4339-AF48-17D66995E511}" type="datetimeFigureOut">
              <a:rPr lang="en-US"/>
              <a:pPr>
                <a:defRPr/>
              </a:pPr>
              <a:t>12/2/2022</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2AEB6DD-840D-4506-8067-7BC9F87F3E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custDataLst>
              <p:tags r:id="rId5"/>
            </p:custDataLst>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custDataLst>
              <p:tags r:id="rId6"/>
            </p:custDataLst>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custDataLst>
              <p:tags r:id="rId7"/>
            </p:custDataLst>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DEDF7CFB-31D5-4A0C-9099-10DE9E2E8B3D}" type="datetimeFigureOut">
              <a:rPr lang="en-US"/>
              <a:pPr>
                <a:defRPr/>
              </a:pPr>
              <a:t>12/2/2022</a:t>
            </a:fld>
            <a:endParaRPr lang="en-US"/>
          </a:p>
        </p:txBody>
      </p:sp>
      <p:sp>
        <p:nvSpPr>
          <p:cNvPr id="5" name="Footer Placeholder 4"/>
          <p:cNvSpPr>
            <a:spLocks noGrp="1"/>
          </p:cNvSpPr>
          <p:nvPr>
            <p:ph type="ftr" sz="quarter" idx="3"/>
            <p:custDataLst>
              <p:tags r:id="rId8"/>
            </p:custDataLst>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custDataLst>
              <p:tags r:id="rId9"/>
            </p:custDataLst>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275E2CD1-8334-4E29-8EBC-E9E587E747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23.jpe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YQyeq4Dq8s"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E:\MGB%20n&#259;m%20h&#7885;c%202021-2022\gi&#225;o%20&#225;n%20&#273;i&#7879;n%20t&#7917;\B&#224;i%20H&#225;t%20Thi&#7871;u%20Nhi%20Con%20G&#224;%20Tr&#7889;ng%20-%20Nh&#7841;c%20Cho%20Tr&#7867;%20M&#7847;m%20Non.mp4" TargetMode="External"/><Relationship Id="rId1" Type="http://schemas.microsoft.com/office/2007/relationships/media" Target="file:///E:\MGB%20n&#259;m%20h&#7885;c%202021-2022\gi&#225;o%20&#225;n%20&#273;i&#7879;n%20t&#7917;\B&#224;i%20H&#225;t%20Thi&#7871;u%20Nhi%20Con%20G&#224;%20Tr&#7889;ng%20-%20Nh&#7841;c%20Cho%20Tr&#7867;%20M&#7847;m%20Non.mp4"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audio" Target="../media/media2.m4a"/><Relationship Id="rId16" Type="http://schemas.openxmlformats.org/officeDocument/2006/relationships/image" Target="../media/image20.gif"/><Relationship Id="rId1" Type="http://schemas.microsoft.com/office/2007/relationships/media" Target="../media/media2.m4a"/><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audio" Target="../media/audio4.wav"/><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p:cNvPr>
          <p:cNvSpPr txBox="1"/>
          <p:nvPr/>
        </p:nvSpPr>
        <p:spPr>
          <a:xfrm>
            <a:off x="438150" y="2506663"/>
            <a:ext cx="11564938" cy="1076325"/>
          </a:xfrm>
          <a:prstGeom prst="rect">
            <a:avLst/>
          </a:prstGeom>
          <a:noFill/>
        </p:spPr>
        <p:txBody>
          <a:bodyPr>
            <a:spAutoFit/>
          </a:bodyPr>
          <a:lstStyle/>
          <a:p>
            <a:pPr algn="ctr" eaLnBrk="1" fontAlgn="auto" hangingPunct="1">
              <a:spcBef>
                <a:spcPts val="0"/>
              </a:spcBef>
              <a:spcAft>
                <a:spcPts val="0"/>
              </a:spcAft>
              <a:defRPr/>
            </a:pPr>
            <a:r>
              <a:rPr lang="en-US" sz="2800" b="1" dirty="0">
                <a:ln w="0"/>
                <a:solidFill>
                  <a:srgbClr val="FF0000"/>
                </a:solidFill>
                <a:effectLst>
                  <a:outerShdw blurRad="38100" dist="25400" dir="5400000" algn="ctr" rotWithShape="0">
                    <a:srgbClr val="6E747A">
                      <a:alpha val="43000"/>
                    </a:srgbClr>
                  </a:outerShdw>
                </a:effectLst>
                <a:latin typeface="Calibri" panose="020F0502020204030204"/>
              </a:rPr>
              <a:t>HOẠT ĐỘNG KPKH</a:t>
            </a:r>
          </a:p>
          <a:p>
            <a:pPr algn="ctr" eaLnBrk="1" fontAlgn="auto" hangingPunct="1">
              <a:spcBef>
                <a:spcPts val="0"/>
              </a:spcBef>
              <a:spcAft>
                <a:spcPts val="0"/>
              </a:spcAft>
              <a:defRPr/>
            </a:pPr>
            <a:r>
              <a:rPr lang="en-US" sz="3600" b="1" dirty="0">
                <a:ln w="0"/>
                <a:solidFill>
                  <a:srgbClr val="FF0000"/>
                </a:solidFill>
                <a:effectLst>
                  <a:outerShdw blurRad="38100" dist="25400" dir="5400000" algn="ctr" rotWithShape="0">
                    <a:srgbClr val="6E747A">
                      <a:alpha val="43000"/>
                    </a:srgbClr>
                  </a:outerShdw>
                </a:effectLst>
                <a:latin typeface="Calibri" panose="020F0502020204030204"/>
              </a:rPr>
              <a:t>ĐỀ TÀI: TÌM HIỂU CON GÀ, CON VỊT</a:t>
            </a:r>
          </a:p>
        </p:txBody>
      </p:sp>
      <p:sp>
        <p:nvSpPr>
          <p:cNvPr id="6" name="TextBox 5"/>
          <p:cNvSpPr txBox="1">
            <a:spLocks noChangeArrowheads="1"/>
          </p:cNvSpPr>
          <p:nvPr/>
        </p:nvSpPr>
        <p:spPr bwMode="auto">
          <a:xfrm>
            <a:off x="4724400" y="3736646"/>
            <a:ext cx="495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2060"/>
                </a:solidFill>
              </a:rPr>
              <a:t>GIÁO VIÊN: </a:t>
            </a:r>
            <a:r>
              <a:rPr lang="en-US" altLang="en-US" sz="2000" dirty="0">
                <a:solidFill>
                  <a:srgbClr val="002060"/>
                </a:solidFill>
              </a:rPr>
              <a:t>NGUYỄN THỊ </a:t>
            </a:r>
            <a:r>
              <a:rPr lang="en-US" altLang="en-US" sz="2000" dirty="0" smtClean="0">
                <a:solidFill>
                  <a:srgbClr val="002060"/>
                </a:solidFill>
              </a:rPr>
              <a:t>KIM DUNG</a:t>
            </a:r>
            <a:endParaRPr lang="en-US" altLang="en-US" sz="2000" dirty="0">
              <a:solidFill>
                <a:srgbClr val="002060"/>
              </a:solidFill>
            </a:endParaRPr>
          </a:p>
          <a:p>
            <a:pPr eaLnBrk="1" hangingPunct="1">
              <a:lnSpc>
                <a:spcPct val="100000"/>
              </a:lnSpc>
              <a:spcBef>
                <a:spcPct val="0"/>
              </a:spcBef>
              <a:buFontTx/>
              <a:buNone/>
            </a:pPr>
            <a:r>
              <a:rPr lang="en-US" altLang="en-US" sz="2000" b="1" dirty="0">
                <a:solidFill>
                  <a:srgbClr val="002060"/>
                </a:solidFill>
              </a:rPr>
              <a:t>LỨA TUỔI: </a:t>
            </a:r>
            <a:r>
              <a:rPr lang="en-US" altLang="en-US" sz="2000" dirty="0">
                <a:solidFill>
                  <a:srgbClr val="002060"/>
                </a:solidFill>
              </a:rPr>
              <a:t>3 – 4 TUỔI</a:t>
            </a:r>
          </a:p>
          <a:p>
            <a:pPr eaLnBrk="1" hangingPunct="1">
              <a:lnSpc>
                <a:spcPct val="100000"/>
              </a:lnSpc>
              <a:spcBef>
                <a:spcPct val="0"/>
              </a:spcBef>
              <a:buFontTx/>
              <a:buNone/>
            </a:pPr>
            <a:r>
              <a:rPr lang="en-US" altLang="en-US" sz="2000" b="1" dirty="0">
                <a:solidFill>
                  <a:srgbClr val="002060"/>
                </a:solidFill>
              </a:rPr>
              <a:t>THỜI GIAN:</a:t>
            </a:r>
            <a:r>
              <a:rPr lang="en-US" altLang="en-US" sz="2000" dirty="0">
                <a:solidFill>
                  <a:srgbClr val="002060"/>
                </a:solidFill>
              </a:rPr>
              <a:t> 20 - 25 PHÚT</a:t>
            </a:r>
          </a:p>
          <a:p>
            <a:pPr eaLnBrk="1" hangingPunct="1">
              <a:lnSpc>
                <a:spcPct val="100000"/>
              </a:lnSpc>
              <a:spcBef>
                <a:spcPct val="0"/>
              </a:spcBef>
              <a:buFontTx/>
              <a:buNone/>
            </a:pPr>
            <a:endParaRPr lang="en-US" altLang="en-US" sz="1800" dirty="0">
              <a:solidFill>
                <a:srgbClr val="002060"/>
              </a:solidFill>
            </a:endParaRPr>
          </a:p>
        </p:txBody>
      </p:sp>
      <p:sp>
        <p:nvSpPr>
          <p:cNvPr id="7" name="TextBox 6"/>
          <p:cNvSpPr txBox="1">
            <a:spLocks noChangeArrowheads="1"/>
          </p:cNvSpPr>
          <p:nvPr/>
        </p:nvSpPr>
        <p:spPr bwMode="auto">
          <a:xfrm>
            <a:off x="342900" y="5737225"/>
            <a:ext cx="1172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2060"/>
                </a:solidFill>
              </a:rPr>
              <a:t>NĂM HỌC: 2021- 2022</a:t>
            </a:r>
          </a:p>
        </p:txBody>
      </p:sp>
      <p:sp>
        <p:nvSpPr>
          <p:cNvPr id="8" name="TextBox 7"/>
          <p:cNvSpPr txBox="1">
            <a:spLocks noChangeArrowheads="1"/>
          </p:cNvSpPr>
          <p:nvPr/>
        </p:nvSpPr>
        <p:spPr bwMode="auto">
          <a:xfrm>
            <a:off x="295275" y="325438"/>
            <a:ext cx="1175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PHÒNG GIÁO DỤC VÀ ĐÀO TẠO </a:t>
            </a:r>
            <a:r>
              <a:rPr lang="en-US" altLang="en-US" sz="2000" b="1" dirty="0" smtClean="0">
                <a:solidFill>
                  <a:srgbClr val="0033CC"/>
                </a:solidFill>
                <a:latin typeface="Times New Roman" panose="02020603050405020304" pitchFamily="18" charset="0"/>
                <a:cs typeface="Times New Roman" panose="02020603050405020304" pitchFamily="18" charset="0"/>
              </a:rPr>
              <a:t>QUẬN LONG BIÊN</a:t>
            </a:r>
            <a:endParaRPr lang="en-US" altLang="en-US" sz="2000" b="1" dirty="0">
              <a:solidFill>
                <a:srgbClr val="0033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TRƯỜNG MẦM NON </a:t>
            </a:r>
            <a:r>
              <a:rPr lang="en-US" altLang="en-US" sz="2000" b="1" dirty="0" smtClean="0">
                <a:solidFill>
                  <a:srgbClr val="0033CC"/>
                </a:solidFill>
                <a:latin typeface="Times New Roman" panose="02020603050405020304" pitchFamily="18" charset="0"/>
                <a:cs typeface="Times New Roman" panose="02020603050405020304" pitchFamily="18" charset="0"/>
              </a:rPr>
              <a:t>HOA SỮA</a:t>
            </a:r>
            <a:endParaRPr lang="en-US" altLang="en-US" sz="2000" b="1"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674" name="Picture 4"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1600200"/>
            <a:ext cx="60277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4267200" y="89852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gà kêu như nào?</a:t>
            </a:r>
          </a:p>
        </p:txBody>
      </p:sp>
      <p:pic>
        <p:nvPicPr>
          <p:cNvPr id="3" name="Tieng-Ga-gay-www_nhacchuongvui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7400" y="1905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6" y="0"/>
            <a:ext cx="12228286" cy="6858000"/>
          </a:xfrm>
          <a:prstGeom prst="rect">
            <a:avLst/>
          </a:prstGeom>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58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5"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3581400" y="457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solidFill>
                  <a:srgbClr val="C00000"/>
                </a:solidFill>
                <a:latin typeface="Arial" panose="020B0604020202020204" pitchFamily="34" charset="0"/>
              </a:rPr>
              <a:t>SO SÁNH CON VỊT, CON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2000"/>
                                        <p:tgtEl>
                                          <p:spTgt spid="6861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2192000" cy="6873594"/>
          </a:xfrm>
          <a:prstGeom prst="rect">
            <a:avLst/>
          </a:prstGeom>
        </p:spPr>
      </p:pic>
      <p:sp>
        <p:nvSpPr>
          <p:cNvPr id="30722" name="TextBox 1"/>
          <p:cNvSpPr txBox="1">
            <a:spLocks noChangeArrowheads="1"/>
          </p:cNvSpPr>
          <p:nvPr/>
        </p:nvSpPr>
        <p:spPr bwMode="auto">
          <a:xfrm>
            <a:off x="3124200" y="145386"/>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C00000"/>
                </a:solidFill>
                <a:latin typeface="Arial" panose="020B0604020202020204" pitchFamily="34" charset="0"/>
              </a:rPr>
              <a:t>GIÁO DỤC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27" y="647490"/>
            <a:ext cx="8154145" cy="611361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2"/>
            <a:ext cx="10515600" cy="1325563"/>
          </a:xfrm>
        </p:spPr>
        <p: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TRÒ CHƠI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6400" y="1825625"/>
            <a:ext cx="9144000" cy="4351338"/>
          </a:xfrm>
        </p:spPr>
        <p:txBody>
          <a:bodyPr/>
          <a:lstStyle/>
          <a:p>
            <a:pPr marL="0" indent="0" algn="ctr">
              <a:buNone/>
            </a:pPr>
            <a:r>
              <a:rPr lang="vi-VN" sz="3600" b="1" dirty="0" smtClean="0">
                <a:solidFill>
                  <a:srgbClr val="000099"/>
                </a:solidFill>
                <a:latin typeface="Times New Roman" panose="02020603050405020304" pitchFamily="18" charset="0"/>
              </a:rPr>
              <a:t>TC1</a:t>
            </a:r>
            <a:r>
              <a:rPr lang="vi-VN" sz="3600" b="1" dirty="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Con</a:t>
            </a:r>
            <a:r>
              <a:rPr lang="en-US" sz="3600" b="1" dirty="0" smtClean="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gì biế</a:t>
            </a:r>
            <a:r>
              <a:rPr lang="en-US" sz="3600" b="1" dirty="0" smtClean="0">
                <a:solidFill>
                  <a:srgbClr val="000099"/>
                </a:solidFill>
                <a:latin typeface="Times New Roman" panose="02020603050405020304" pitchFamily="18" charset="0"/>
              </a:rPr>
              <a:t>n</a:t>
            </a:r>
            <a:r>
              <a:rPr lang="vi-VN" sz="3600" b="1" dirty="0" smtClean="0">
                <a:solidFill>
                  <a:srgbClr val="000099"/>
                </a:solidFill>
                <a:latin typeface="Times New Roman" panose="02020603050405020304" pitchFamily="18" charset="0"/>
              </a:rPr>
              <a:t> </a:t>
            </a:r>
            <a:r>
              <a:rPr lang="vi-VN" sz="3600" b="1" dirty="0">
                <a:solidFill>
                  <a:srgbClr val="000099"/>
                </a:solidFill>
                <a:latin typeface="Times New Roman" panose="02020603050405020304" pitchFamily="18" charset="0"/>
              </a:rPr>
              <a:t>mất</a:t>
            </a:r>
          </a:p>
          <a:p>
            <a:pPr marL="0" indent="0">
              <a:buNone/>
            </a:pPr>
            <a:r>
              <a:rPr lang="vi-VN" dirty="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a:t>
            </a:r>
            <a:r>
              <a:rPr lang="en-US" dirty="0" err="1" smtClean="0">
                <a:solidFill>
                  <a:srgbClr val="000099"/>
                </a:solidFill>
                <a:latin typeface="Times New Roman" panose="02020603050405020304" pitchFamily="18" charset="0"/>
              </a:rPr>
              <a:t>ách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các</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hãy</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quan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sát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trên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màn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hình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của</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cô</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xem</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gì</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mất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nhé</a:t>
            </a:r>
            <a:r>
              <a:rPr lang="en-US" dirty="0" smtClean="0">
                <a:solidFill>
                  <a:srgbClr val="000099"/>
                </a:solidFill>
                <a:latin typeface="Times New Roman" panose="02020603050405020304" pitchFamily="18" charset="0"/>
              </a:rPr>
              <a:t>.</a:t>
            </a:r>
          </a:p>
          <a:p>
            <a:pPr marL="0" indent="0">
              <a:buNone/>
            </a:pP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trả</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chính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xác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được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thưởng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một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tràng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pháo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tay</a:t>
            </a:r>
            <a:endParaRPr lang="vi-VN" dirty="0">
              <a:solidFill>
                <a:srgbClr val="000099"/>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4189936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4" descr="ga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79805"/>
            <a:ext cx="4500512" cy="3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79805"/>
            <a:ext cx="4692146" cy="355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8251"/>
            <a:ext cx="10515600" cy="1081088"/>
          </a:xfrm>
        </p:spPr>
        <p:txBody>
          <a:bodyPr/>
          <a:lstStyle/>
          <a:p>
            <a:pPr algn="ctr"/>
            <a:r>
              <a:rPr lang="vi-VN" sz="4000" b="1" dirty="0" smtClean="0">
                <a:solidFill>
                  <a:srgbClr val="000099"/>
                </a:solidFill>
              </a:rPr>
              <a:t>TC2</a:t>
            </a:r>
            <a:r>
              <a:rPr lang="vi-VN" sz="4000" b="1" dirty="0">
                <a:solidFill>
                  <a:srgbClr val="000099"/>
                </a:solidFill>
              </a:rPr>
              <a:t>: Thi xem ai nhanh</a:t>
            </a:r>
            <a:br>
              <a:rPr lang="vi-VN" sz="4000" b="1" dirty="0">
                <a:solidFill>
                  <a:srgbClr val="000099"/>
                </a:solidFill>
              </a:rPr>
            </a:br>
            <a:endParaRPr lang="en-US" sz="4000" b="1" dirty="0">
              <a:solidFill>
                <a:srgbClr val="000099"/>
              </a:solidFill>
            </a:endParaRPr>
          </a:p>
        </p:txBody>
      </p:sp>
      <p:sp>
        <p:nvSpPr>
          <p:cNvPr id="3" name="Content Placeholder 2"/>
          <p:cNvSpPr>
            <a:spLocks noGrp="1"/>
          </p:cNvSpPr>
          <p:nvPr>
            <p:ph idx="1"/>
          </p:nvPr>
        </p:nvSpPr>
        <p:spPr>
          <a:xfrm>
            <a:off x="1676401" y="1600200"/>
            <a:ext cx="9681028" cy="4351338"/>
          </a:xfrm>
        </p:spPr>
        <p:txBody>
          <a:bodyPr/>
          <a:lstStyle/>
          <a:p>
            <a:pPr marL="0" lvl="0" indent="0">
              <a:buNone/>
            </a:pPr>
            <a:r>
              <a:rPr lang="en-US" dirty="0" smtClean="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Cách </a:t>
            </a:r>
            <a:r>
              <a:rPr lang="vi-VN" dirty="0">
                <a:solidFill>
                  <a:srgbClr val="000099"/>
                </a:solidFill>
                <a:latin typeface="Times New Roman" panose="02020603050405020304" pitchFamily="18" charset="0"/>
              </a:rPr>
              <a:t>chơi:</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Cô phát cho mỗi trẻ một hình ảnh các con vật sau đó cô mở một bản nhạc , các con vừa đi vừa hát khi nào có tín hiệu của cô tìm nhà thì con nào hình ảnh tranh con vật nào thì về nhà đúng con vật đó.</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Cho trẻ chơi: 3 lần nhận xét trẻ sau mỗi lần </a:t>
            </a:r>
            <a:r>
              <a:rPr lang="vi-VN" dirty="0" smtClean="0">
                <a:solidFill>
                  <a:srgbClr val="000099"/>
                </a:solidFill>
                <a:latin typeface="Times New Roman" panose="02020603050405020304" pitchFamily="18" charset="0"/>
              </a:rPr>
              <a:t>chơi</a:t>
            </a:r>
            <a:endParaRPr lang="en-US" dirty="0" smtClean="0">
              <a:solidFill>
                <a:srgbClr val="000099"/>
              </a:solidFill>
              <a:latin typeface="Times New Roman" panose="02020603050405020304" pitchFamily="18" charset="0"/>
            </a:endParaRPr>
          </a:p>
          <a:p>
            <a:pPr marL="0" lvl="0" indent="0">
              <a:buNone/>
            </a:pPr>
            <a:r>
              <a:rPr lang="en-US" dirty="0" smtClean="0">
                <a:solidFill>
                  <a:srgbClr val="000099"/>
                </a:solidFill>
                <a:latin typeface="Times New Roman" panose="02020603050405020304" pitchFamily="18" charset="0"/>
              </a:rPr>
              <a:t>-</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về</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nhanh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đúng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người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thắng</a:t>
            </a:r>
            <a:endParaRPr lang="vi-VN" dirty="0">
              <a:solidFill>
                <a:srgbClr val="000099"/>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446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5244" b="10434"/>
          <a:stretch>
            <a:fillRect/>
          </a:stretch>
        </p:blipFill>
        <p:spPr bwMode="auto">
          <a:xfrm>
            <a:off x="-476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rcRect t="35313" b="20813"/>
          <a:stretch>
            <a:fillRect/>
          </a:stretch>
        </p:blipFill>
        <p:spPr bwMode="auto">
          <a:xfrm>
            <a:off x="1512888" y="76200"/>
            <a:ext cx="91551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981200"/>
            <a:ext cx="62960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7;p22"/>
          <p:cNvSpPr txBox="1">
            <a:spLocks/>
          </p:cNvSpPr>
          <p:nvPr/>
        </p:nvSpPr>
        <p:spPr bwMode="auto">
          <a:xfrm>
            <a:off x="6246813" y="3440113"/>
            <a:ext cx="42211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7C7F91"/>
                </a:solidFill>
              </a:rPr>
              <a:t>KẾT THÚC HOẠT ĐỘNG</a:t>
            </a:r>
          </a:p>
          <a:p>
            <a:pPr algn="ctr">
              <a:spcBef>
                <a:spcPct val="0"/>
              </a:spcBef>
              <a:buFontTx/>
              <a:buNone/>
            </a:pPr>
            <a:r>
              <a:rPr lang="en-US" altLang="en-US" b="1">
                <a:solidFill>
                  <a:srgbClr val="7C7F91"/>
                </a:solidFill>
              </a:rPr>
              <a:t>THANK YOU!</a:t>
            </a:r>
          </a:p>
        </p:txBody>
      </p:sp>
    </p:spTree>
    <p:custDataLst>
      <p:tags r:id="rId1"/>
    </p:custDataLst>
  </p:cSld>
  <p:clrMapOvr>
    <a:masterClrMapping/>
  </p:clrMapOvr>
  <p:transition spd="slow" advClick="0" advTm="9209">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352800" y="500063"/>
            <a:ext cx="8001000" cy="1325562"/>
          </a:xfrm>
        </p:spPr>
        <p:txBody>
          <a:bodyPr/>
          <a:lstStyle/>
          <a:p>
            <a:pPr eaLnBrk="1" hangingPunct="1"/>
            <a:r>
              <a:rPr lang="en-US" altLang="en-US" sz="4000" b="1" smtClean="0">
                <a:solidFill>
                  <a:srgbClr val="FF0000"/>
                </a:solidFill>
                <a:latin typeface="Times New Roman" panose="02020603050405020304" pitchFamily="18" charset="0"/>
                <a:cs typeface="Times New Roman" panose="02020603050405020304" pitchFamily="18" charset="0"/>
              </a:rPr>
              <a:t>I. MỤC ĐÍCH – YÊU CẦU</a:t>
            </a:r>
          </a:p>
        </p:txBody>
      </p:sp>
      <p:sp>
        <p:nvSpPr>
          <p:cNvPr id="20483" name="Content Placeholder 2"/>
          <p:cNvSpPr>
            <a:spLocks noGrp="1"/>
          </p:cNvSpPr>
          <p:nvPr>
            <p:ph idx="1"/>
          </p:nvPr>
        </p:nvSpPr>
        <p:spPr>
          <a:xfrm>
            <a:off x="990600" y="2362200"/>
            <a:ext cx="10515600" cy="4351338"/>
          </a:xfrm>
        </p:spPr>
        <p:txBody>
          <a:bodyPr/>
          <a:lstStyle/>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1.Kiến thức.</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-Trẻ biết đặc điểm đặc trưng của con gà, con vịt.</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biết tiếng kêu của con gà, con vịt.</a:t>
            </a: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2.Kỹ năng.</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Phát triển ngôn ngữ mạch lạc</a:t>
            </a: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mở rộng  vốn từ cho trẻ .</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nhận xét được các đặc điểm khác nhau của con gà, con vịt.</a:t>
            </a:r>
            <a:r>
              <a:rPr lang="vi-VN" altLang="en-US" b="1" smtClean="0">
                <a:solidFill>
                  <a:srgbClr val="006699"/>
                </a:solidFill>
                <a:latin typeface="Times New Roman" panose="02020603050405020304" pitchFamily="18" charset="0"/>
              </a:rPr>
              <a:t> </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3.Thái độ:</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hứng thú tham gia hoạt động.</a:t>
            </a:r>
          </a:p>
          <a:p>
            <a:pPr marL="0" indent="0" eaLnBrk="1" hangingPunct="1">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124200" y="503238"/>
            <a:ext cx="5943600" cy="1325562"/>
          </a:xfrm>
        </p:spPr>
        <p:txBody>
          <a:bodyPr/>
          <a:lstStyle/>
          <a:p>
            <a:pPr algn="ctr" eaLnBrk="1" hangingPunct="1"/>
            <a:r>
              <a:rPr lang="en-US" altLang="en-US" smtClean="0">
                <a:solidFill>
                  <a:srgbClr val="C00000"/>
                </a:solidFill>
                <a:latin typeface="Times New Roman" panose="02020603050405020304" pitchFamily="18" charset="0"/>
                <a:cs typeface="Times New Roman" panose="02020603050405020304" pitchFamily="18" charset="0"/>
              </a:rPr>
              <a:t>Quan sát con vịt</a:t>
            </a:r>
          </a:p>
        </p:txBody>
      </p:sp>
      <p:sp>
        <p:nvSpPr>
          <p:cNvPr id="21507" name="Content Placeholder 2"/>
          <p:cNvSpPr>
            <a:spLocks noGrp="1"/>
          </p:cNvSpPr>
          <p:nvPr>
            <p:ph idx="1"/>
          </p:nvPr>
        </p:nvSpPr>
        <p:spPr>
          <a:xfrm>
            <a:off x="1981200" y="1828800"/>
            <a:ext cx="8229600" cy="4351338"/>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đọc câu đố:</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“Con gì chân ngắn</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Mỏ bẹt màu vàng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Chân lại có màng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Mà kêu cạp cạp.</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Đố là con gì?( Con Vịt)</a:t>
            </a:r>
          </a:p>
          <a:p>
            <a:pPr marL="0" indent="0" algn="ctr" eaLnBrk="1" hangingPunct="1">
              <a:buFont typeface="Arial" panose="020B0604020202020204" pitchFamily="34" charset="0"/>
              <a:buNone/>
            </a:pPr>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62000"/>
            <a:ext cx="77724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4151313" y="44450"/>
            <a:ext cx="561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3600" b="1">
                <a:solidFill>
                  <a:srgbClr val="FF0000"/>
                </a:solidFill>
                <a:latin typeface="Times New Roman" panose="02020603050405020304" pitchFamily="18" charset="0"/>
              </a:rPr>
              <a:t>Quan sát con vịt</a:t>
            </a:r>
          </a:p>
        </p:txBody>
      </p:sp>
      <p:sp>
        <p:nvSpPr>
          <p:cNvPr id="63492" name="AutoShape 4"/>
          <p:cNvSpPr>
            <a:spLocks noChangeArrowheads="1"/>
          </p:cNvSpPr>
          <p:nvPr/>
        </p:nvSpPr>
        <p:spPr bwMode="auto">
          <a:xfrm>
            <a:off x="7464425" y="908050"/>
            <a:ext cx="1944688"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Đầu vịt</a:t>
            </a:r>
          </a:p>
        </p:txBody>
      </p:sp>
      <p:sp>
        <p:nvSpPr>
          <p:cNvPr id="63493" name="AutoShape 5"/>
          <p:cNvSpPr>
            <a:spLocks noChangeArrowheads="1"/>
          </p:cNvSpPr>
          <p:nvPr/>
        </p:nvSpPr>
        <p:spPr bwMode="auto">
          <a:xfrm>
            <a:off x="7967663" y="1628775"/>
            <a:ext cx="1944687"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Mỏ vịt</a:t>
            </a:r>
          </a:p>
        </p:txBody>
      </p:sp>
      <p:sp>
        <p:nvSpPr>
          <p:cNvPr id="63494" name="AutoShape 6"/>
          <p:cNvSpPr>
            <a:spLocks noChangeArrowheads="1"/>
          </p:cNvSpPr>
          <p:nvPr/>
        </p:nvSpPr>
        <p:spPr bwMode="auto">
          <a:xfrm>
            <a:off x="6816725" y="4579938"/>
            <a:ext cx="1944688"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Chân vịt</a:t>
            </a:r>
          </a:p>
        </p:txBody>
      </p:sp>
      <p:sp>
        <p:nvSpPr>
          <p:cNvPr id="63495" name="AutoShape 7"/>
          <p:cNvSpPr>
            <a:spLocks noChangeArrowheads="1"/>
          </p:cNvSpPr>
          <p:nvPr/>
        </p:nvSpPr>
        <p:spPr bwMode="auto">
          <a:xfrm>
            <a:off x="4367213" y="3141663"/>
            <a:ext cx="1944687"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Cánh vịt</a:t>
            </a:r>
          </a:p>
        </p:txBody>
      </p:sp>
      <p:sp>
        <p:nvSpPr>
          <p:cNvPr id="63496" name="AutoShape 8"/>
          <p:cNvSpPr>
            <a:spLocks noChangeArrowheads="1"/>
          </p:cNvSpPr>
          <p:nvPr/>
        </p:nvSpPr>
        <p:spPr bwMode="auto">
          <a:xfrm>
            <a:off x="2971800" y="2362200"/>
            <a:ext cx="2020888" cy="609600"/>
          </a:xfrm>
          <a:prstGeom prst="wedgeEllipseCallout">
            <a:avLst>
              <a:gd name="adj1" fmla="val -40181"/>
              <a:gd name="adj2" fmla="val 705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Đuôi vịt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amond(in)">
                                      <p:cBhvr>
                                        <p:cTn id="7" dur="2000"/>
                                        <p:tgtEl>
                                          <p:spTgt spid="634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8" presetClass="entr" presetSubtype="16" fill="hold" grpId="0" nodeType="withEffect" nodePh="1">
                                  <p:stCondLst>
                                    <p:cond delay="0"/>
                                  </p:stCondLst>
                                  <p:endCondLst>
                                    <p:cond evt="begin" delay="0">
                                      <p:tn val="8"/>
                                    </p:cond>
                                  </p:endCondLst>
                                  <p:childTnLst>
                                    <p:set>
                                      <p:cBhvr>
                                        <p:cTn id="9" dur="1" fill="hold">
                                          <p:stCondLst>
                                            <p:cond delay="0"/>
                                          </p:stCondLst>
                                        </p:cTn>
                                        <p:tgtEl>
                                          <p:spTgt spid="63490"/>
                                        </p:tgtEl>
                                        <p:attrNameLst>
                                          <p:attrName>style.visibility</p:attrName>
                                        </p:attrNameLst>
                                      </p:cBhvr>
                                      <p:to>
                                        <p:strVal val="visible"/>
                                      </p:to>
                                    </p:set>
                                    <p:animEffect transition="in" filter="diamond(in)">
                                      <p:cBhvr>
                                        <p:cTn id="10" dur="2000"/>
                                        <p:tgtEl>
                                          <p:spTgt spid="63490"/>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to="" calcmode="lin" valueType="num">
                                      <p:cBhvr>
                                        <p:cTn id="15" dur="1" fill="hold"/>
                                        <p:tgtEl>
                                          <p:spTgt spid="63492"/>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subTnLst>
                                    <p:audio>
                                      <p:cMediaNode>
                                        <p:cTn display="0" masterRel="sameClick">
                                          <p:stCondLst>
                                            <p:cond evt="begin" delay="0">
                                              <p:tn val="18"/>
                                            </p:cond>
                                          </p:stCondLst>
                                          <p:endCondLst>
                                            <p:cond evt="onStopAudio" delay="0">
                                              <p:tgtEl>
                                                <p:sldTgt/>
                                              </p:tgtEl>
                                            </p:cond>
                                          </p:endCondLst>
                                        </p:cTn>
                                        <p:tgtEl>
                                          <p:sndTgt r:embed="rId4" name="breez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to="" calcmode="lin" valueType="num">
                                      <p:cBhvr>
                                        <p:cTn id="25" dur="1" fill="hold"/>
                                        <p:tgtEl>
                                          <p:spTgt spid="63496"/>
                                        </p:tgtEl>
                                        <p:attrNameLst>
                                          <p:attrName/>
                                        </p:attrNameLst>
                                      </p:cBhvr>
                                    </p:anim>
                                  </p:childTnLst>
                                  <p:subTnLst>
                                    <p:audio>
                                      <p:cMediaNode>
                                        <p:cTn display="0" masterRel="sameClick">
                                          <p:stCondLst>
                                            <p:cond evt="begin" delay="0">
                                              <p:tn val="23"/>
                                            </p:cond>
                                          </p:stCondLst>
                                          <p:endCondLst>
                                            <p:cond evt="onStopAudio" delay="0">
                                              <p:tgtEl>
                                                <p:sldTgt/>
                                              </p:tgtEl>
                                            </p:cond>
                                          </p:endCondLst>
                                        </p:cTn>
                                        <p:tgtEl>
                                          <p:sndTgt r:embed="rId4" name="breez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5"/>
                                        </p:tgtEl>
                                        <p:attrNameLst>
                                          <p:attrName>style.visibility</p:attrName>
                                        </p:attrNameLst>
                                      </p:cBhvr>
                                      <p:to>
                                        <p:strVal val="visible"/>
                                      </p:to>
                                    </p:set>
                                    <p:anim calcmode="lin" valueType="num">
                                      <p:cBhvr additive="base">
                                        <p:cTn id="30" dur="500" fill="hold"/>
                                        <p:tgtEl>
                                          <p:spTgt spid="63495"/>
                                        </p:tgtEl>
                                        <p:attrNameLst>
                                          <p:attrName>ppt_x</p:attrName>
                                        </p:attrNameLst>
                                      </p:cBhvr>
                                      <p:tavLst>
                                        <p:tav tm="0">
                                          <p:val>
                                            <p:strVal val="#ppt_x"/>
                                          </p:val>
                                        </p:tav>
                                        <p:tav tm="100000">
                                          <p:val>
                                            <p:strVal val="#ppt_x"/>
                                          </p:val>
                                        </p:tav>
                                      </p:tavLst>
                                    </p:anim>
                                    <p:anim calcmode="lin" valueType="num">
                                      <p:cBhvr additive="base">
                                        <p:cTn id="31" dur="500" fill="hold"/>
                                        <p:tgtEl>
                                          <p:spTgt spid="6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3494"/>
                                        </p:tgtEl>
                                        <p:attrNameLst>
                                          <p:attrName>style.visibility</p:attrName>
                                        </p:attrNameLst>
                                      </p:cBhvr>
                                      <p:to>
                                        <p:strVal val="visible"/>
                                      </p:to>
                                    </p:set>
                                    <p:anim to="" calcmode="lin" valueType="num">
                                      <p:cBhvr>
                                        <p:cTn id="36" dur="1" fill="hold"/>
                                        <p:tgtEl>
                                          <p:spTgt spid="63494"/>
                                        </p:tgtEl>
                                        <p:attrNameLst>
                                          <p:attrName/>
                                        </p:attrNameLst>
                                      </p:cBhvr>
                                    </p:anim>
                                  </p:childTnLst>
                                  <p:subTnLst>
                                    <p:audio>
                                      <p:cMediaNode>
                                        <p:cTn display="0" masterRel="sameClick">
                                          <p:stCondLst>
                                            <p:cond evt="begin" delay="0">
                                              <p:tn val="34"/>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animBg="1"/>
      <p:bldP spid="63493" grpId="0" animBg="1"/>
      <p:bldP spid="63494" grpId="0" animBg="1"/>
      <p:bldP spid="63495" grpId="0" animBg="1"/>
      <p:bldP spid="634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143000"/>
            <a:ext cx="74676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5" descr="khungdayleo"/>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p:cNvSpPr txBox="1">
            <a:spLocks noChangeArrowheads="1"/>
          </p:cNvSpPr>
          <p:nvPr/>
        </p:nvSpPr>
        <p:spPr bwMode="auto">
          <a:xfrm>
            <a:off x="4572000" y="6810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vịt kêu như nào?</a:t>
            </a:r>
          </a:p>
        </p:txBody>
      </p:sp>
      <p:pic>
        <p:nvPicPr>
          <p:cNvPr id="2" name="Tieng-vit-keu-www_tiengdong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4000" y="1752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6564"/>
                                        </p:tgtEl>
                                        <p:attrNameLst>
                                          <p:attrName>style.visibility</p:attrName>
                                        </p:attrNameLst>
                                      </p:cBhvr>
                                      <p:to>
                                        <p:strVal val="visible"/>
                                      </p:to>
                                    </p:set>
                                    <p:animEffect transition="in" filter="diamond(in)">
                                      <p:cBhvr>
                                        <p:cTn id="7" dur="2000"/>
                                        <p:tgtEl>
                                          <p:spTgt spid="66564"/>
                                        </p:tgtEl>
                                      </p:cBhvr>
                                    </p:animEffect>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37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6656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882650"/>
            <a:ext cx="5943600" cy="563563"/>
          </a:xfrm>
        </p:spPr>
        <p:txBody>
          <a:bodyPr rtlCol="0">
            <a:normAutofit fontScale="90000"/>
          </a:bodyPr>
          <a:lstStyle/>
          <a:p>
            <a:pPr algn="ctr" eaLnBrk="1" fontAlgn="auto" hangingPunct="1">
              <a:spcAft>
                <a:spcPts val="0"/>
              </a:spcAft>
              <a:defRPr/>
            </a:pPr>
            <a:r>
              <a:rPr lang="en-US" dirty="0" err="1" smtClean="0">
                <a:solidFill>
                  <a:srgbClr val="C00000"/>
                </a:solidFill>
                <a:latin typeface="Times New Roman" panose="02020603050405020304" pitchFamily="18" charset="0"/>
                <a:cs typeface="Times New Roman" panose="02020603050405020304" pitchFamily="18" charset="0"/>
              </a:rPr>
              <a:t>Quan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sát</a:t>
            </a:r>
            <a:r>
              <a:rPr lang="en-US" dirty="0" smtClean="0">
                <a:solidFill>
                  <a:srgbClr val="C00000"/>
                </a:solidFill>
                <a:latin typeface="Times New Roman" panose="02020603050405020304" pitchFamily="18" charset="0"/>
                <a:cs typeface="Times New Roman" panose="02020603050405020304" pitchFamily="18" charset="0"/>
              </a:rPr>
              <a:t> con </a:t>
            </a:r>
            <a:r>
              <a:rPr lang="en-US" dirty="0" err="1" smtClean="0">
                <a:solidFill>
                  <a:srgbClr val="C00000"/>
                </a:solidFill>
                <a:latin typeface="Times New Roman" panose="02020603050405020304" pitchFamily="18" charset="0"/>
                <a:cs typeface="Times New Roman" panose="02020603050405020304" pitchFamily="18" charset="0"/>
              </a:rPr>
              <a:t>gà</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4579" name="Content Placeholder 2"/>
          <p:cNvSpPr>
            <a:spLocks noGrp="1"/>
          </p:cNvSpPr>
          <p:nvPr>
            <p:ph idx="1"/>
          </p:nvPr>
        </p:nvSpPr>
        <p:spPr>
          <a:xfrm>
            <a:off x="1981200" y="2438400"/>
            <a:ext cx="8229600" cy="533400"/>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và trẻ hát bài hát: “Con gà trống”</a:t>
            </a:r>
          </a:p>
          <a:p>
            <a:pPr marL="0" indent="0" algn="ctr" eaLnBrk="1" hangingPunct="1">
              <a:buFont typeface="Arial" panose="020B0604020202020204" pitchFamily="34" charset="0"/>
              <a:buNone/>
            </a:pPr>
            <a:endParaRPr lang="en-US" altLang="en-US" smtClean="0"/>
          </a:p>
          <a:p>
            <a:pPr marL="0" indent="0" algn="ctr" eaLnBrk="1" hangingPunct="1">
              <a:buFont typeface="Arial" panose="020B0604020202020204" pitchFamily="34" charset="0"/>
              <a:buNone/>
            </a:pPr>
            <a:endParaRPr lang="en-US" altLang="en-US" smtClean="0"/>
          </a:p>
        </p:txBody>
      </p:sp>
      <p:sp>
        <p:nvSpPr>
          <p:cNvPr id="24580" name="Rectangle 3"/>
          <p:cNvSpPr>
            <a:spLocks noChangeArrowheads="1"/>
          </p:cNvSpPr>
          <p:nvPr/>
        </p:nvSpPr>
        <p:spPr bwMode="auto">
          <a:xfrm>
            <a:off x="3684588" y="2971800"/>
            <a:ext cx="523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hlinkClick r:id="rId3"/>
              </a:rPr>
              <a:t>https://www.youtube.com/watch?v=IYQyeq4Dq8s</a:t>
            </a: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altLang="en-US" smtClean="0"/>
          </a:p>
        </p:txBody>
      </p:sp>
      <p:pic>
        <p:nvPicPr>
          <p:cNvPr id="4" name="Bài Hát Thiếu Nhi Con Gà Trống - Nhạc Cho Trẻ Mầm Non.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0" y="0"/>
            <a:ext cx="121031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6626" name="Picture 50" descr="nha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71600"/>
            <a:ext cx="42672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4" descr="ngoi n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13360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9" descr="buom xanh"/>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048000"/>
            <a:ext cx="5334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ga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2286000"/>
            <a:ext cx="7937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descr="ga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514600"/>
            <a:ext cx="1092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ga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292475"/>
            <a:ext cx="152876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minh g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188" y="1295400"/>
            <a:ext cx="330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au g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609432">
            <a:off x="5757863" y="1643063"/>
            <a:ext cx="27003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8"/>
          <p:cNvSpPr txBox="1">
            <a:spLocks noChangeArrowheads="1"/>
          </p:cNvSpPr>
          <p:nvPr/>
        </p:nvSpPr>
        <p:spPr bwMode="auto">
          <a:xfrm>
            <a:off x="9448800" y="5334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vi-VN" altLang="en-US" sz="1800">
              <a:latin typeface="Arial" panose="020B0604020202020204" pitchFamily="34" charset="0"/>
            </a:endParaRPr>
          </a:p>
        </p:txBody>
      </p:sp>
      <p:pic>
        <p:nvPicPr>
          <p:cNvPr id="11286" name="Picture 22" descr="Picture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87000" y="6483350"/>
            <a:ext cx="381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9" descr="dau ga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407608">
            <a:off x="6900863" y="1614488"/>
            <a:ext cx="163353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0" descr="ga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1295400"/>
            <a:ext cx="355123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34"/>
          <p:cNvSpPr txBox="1">
            <a:spLocks noChangeArrowheads="1"/>
          </p:cNvSpPr>
          <p:nvPr/>
        </p:nvSpPr>
        <p:spPr bwMode="auto">
          <a:xfrm>
            <a:off x="6477000" y="1295400"/>
            <a:ext cx="60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5000">
                <a:solidFill>
                  <a:srgbClr val="FF0000"/>
                </a:solidFill>
                <a:latin typeface="Arial" panose="020B0604020202020204" pitchFamily="34" charset="0"/>
              </a:rPr>
              <a:t>o</a:t>
            </a:r>
          </a:p>
        </p:txBody>
      </p:sp>
      <p:pic>
        <p:nvPicPr>
          <p:cNvPr id="26639" name="Picture 38"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3352800" y="4338638"/>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41" descr="Copy of 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58400" y="6543675"/>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42"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41005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46"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1200" y="6729413"/>
            <a:ext cx="2286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47"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3600" y="38719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5" name="Picture 7" descr="sun"/>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0"/>
            <a:ext cx="914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6" name="Picture 52">
            <a:hlinkClick r:id="" action="ppaction://media"/>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7">
            <a:extLst>
              <a:ext uri="{28A0092B-C50C-407E-A947-70E740481C1C}">
                <a14:useLocalDpi xmlns:a14="http://schemas.microsoft.com/office/drawing/2010/main" val="0"/>
              </a:ext>
            </a:extLst>
          </a:blip>
          <a:srcRect/>
          <a:stretch>
            <a:fillRect/>
          </a:stretch>
        </p:blipFill>
        <p:spPr>
          <a:xfrm>
            <a:off x="3124200" y="3697288"/>
            <a:ext cx="609600" cy="6096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2.59259E-6 L 0.04462 -0.03148 L 0.07101 0.01412 L 0.10261 -0.02801 L 0.12882 0.02106 L 0.15521 -0.02107 L 0.2342 0.02106 " pathEditMode="relative" ptsTypes="AAAAAAA">
                                      <p:cBhvr>
                                        <p:cTn id="6" dur="2000" fill="hold"/>
                                        <p:tgtEl>
                                          <p:spTgt spid="11270"/>
                                        </p:tgtEl>
                                        <p:attrNameLst>
                                          <p:attrName>ppt_x</p:attrName>
                                          <p:attrName>ppt_y</p:attrName>
                                        </p:attrNameLst>
                                      </p:cBhvr>
                                    </p:animMotion>
                                  </p:childTnLst>
                                </p:cTn>
                              </p:par>
                            </p:childTnLst>
                          </p:cTn>
                        </p:par>
                        <p:par>
                          <p:cTn id="7" fill="hold" nodeType="afterGroup">
                            <p:stCondLst>
                              <p:cond delay="2000"/>
                            </p:stCondLst>
                            <p:childTnLst>
                              <p:par>
                                <p:cTn id="8" presetID="10" presetClass="exit" presetSubtype="0" fill="hold" nodeType="afterEffect">
                                  <p:stCondLst>
                                    <p:cond delay="0"/>
                                  </p:stCondLst>
                                  <p:childTnLst>
                                    <p:animEffect transition="out" filter="fade">
                                      <p:cBhvr>
                                        <p:cTn id="9" dur="500"/>
                                        <p:tgtEl>
                                          <p:spTgt spid="11270"/>
                                        </p:tgtEl>
                                      </p:cBhvr>
                                    </p:animEffect>
                                    <p:set>
                                      <p:cBhvr>
                                        <p:cTn id="10" dur="1" fill="hold">
                                          <p:stCondLst>
                                            <p:cond delay="499"/>
                                          </p:stCondLst>
                                        </p:cTn>
                                        <p:tgtEl>
                                          <p:spTgt spid="1127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279"/>
                                        </p:tgtEl>
                                        <p:attrNameLst>
                                          <p:attrName>style.visibility</p:attrName>
                                        </p:attrNameLst>
                                      </p:cBhvr>
                                      <p:to>
                                        <p:strVal val="visible"/>
                                      </p:to>
                                    </p:set>
                                    <p:animEffect transition="in" filter="fade">
                                      <p:cBhvr>
                                        <p:cTn id="13" dur="500"/>
                                        <p:tgtEl>
                                          <p:spTgt spid="11279"/>
                                        </p:tgtEl>
                                      </p:cBhvr>
                                    </p:animEffect>
                                  </p:childTnLst>
                                </p:cTn>
                              </p:par>
                            </p:childTnLst>
                          </p:cTn>
                        </p:par>
                        <p:par>
                          <p:cTn id="14" fill="hold" nodeType="afterGroup">
                            <p:stCondLst>
                              <p:cond delay="2500"/>
                            </p:stCondLst>
                            <p:childTnLst>
                              <p:par>
                                <p:cTn id="15" presetID="0" presetClass="path" presetSubtype="0" accel="50000" decel="50000" fill="hold" nodeType="afterEffect">
                                  <p:stCondLst>
                                    <p:cond delay="0"/>
                                  </p:stCondLst>
                                  <p:childTnLst>
                                    <p:animMotion origin="layout" path="M 2.22222E-6 2.96296E-6 C 0.02691 0.02013 0.05399 0.04051 0.0684 0.06319 C 0.08281 0.08588 0.07188 0.11111 0.08681 0.1368 C 0.10174 0.1625 0.14601 0.20416 0.15781 0.21759 " pathEditMode="relative" ptsTypes="aaaA">
                                      <p:cBhvr>
                                        <p:cTn id="16" dur="2000" fill="hold"/>
                                        <p:tgtEl>
                                          <p:spTgt spid="11279"/>
                                        </p:tgtEl>
                                        <p:attrNameLst>
                                          <p:attrName>ppt_x</p:attrName>
                                          <p:attrName>ppt_y</p:attrName>
                                        </p:attrNameLst>
                                      </p:cBhvr>
                                    </p:animMotion>
                                  </p:childTnLst>
                                </p:cTn>
                              </p:par>
                            </p:childTnLst>
                          </p:cTn>
                        </p:par>
                        <p:par>
                          <p:cTn id="17" fill="hold" nodeType="afterGroup">
                            <p:stCondLst>
                              <p:cond delay="4500"/>
                            </p:stCondLst>
                            <p:childTnLst>
                              <p:par>
                                <p:cTn id="18" presetID="10" presetClass="exit" presetSubtype="0" fill="hold" nodeType="afterEffect">
                                  <p:stCondLst>
                                    <p:cond delay="0"/>
                                  </p:stCondLst>
                                  <p:childTnLst>
                                    <p:animEffect transition="out" filter="fade">
                                      <p:cBhvr>
                                        <p:cTn id="19" dur="500"/>
                                        <p:tgtEl>
                                          <p:spTgt spid="11279"/>
                                        </p:tgtEl>
                                      </p:cBhvr>
                                    </p:animEffect>
                                    <p:set>
                                      <p:cBhvr>
                                        <p:cTn id="20" dur="1" fill="hold">
                                          <p:stCondLst>
                                            <p:cond delay="499"/>
                                          </p:stCondLst>
                                        </p:cTn>
                                        <p:tgtEl>
                                          <p:spTgt spid="1127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280"/>
                                        </p:tgtEl>
                                        <p:attrNameLst>
                                          <p:attrName>style.visibility</p:attrName>
                                        </p:attrNameLst>
                                      </p:cBhvr>
                                      <p:to>
                                        <p:strVal val="visible"/>
                                      </p:to>
                                    </p:set>
                                    <p:animEffect transition="in" filter="fade">
                                      <p:cBhvr>
                                        <p:cTn id="23" dur="500"/>
                                        <p:tgtEl>
                                          <p:spTgt spid="11280"/>
                                        </p:tgtEl>
                                      </p:cBhvr>
                                    </p:animEffect>
                                  </p:childTnLst>
                                </p:cTn>
                              </p:par>
                            </p:childTnLst>
                          </p:cTn>
                        </p:par>
                        <p:par>
                          <p:cTn id="24" fill="hold" nodeType="afterGroup">
                            <p:stCondLst>
                              <p:cond delay="5000"/>
                            </p:stCondLst>
                            <p:childTnLst>
                              <p:par>
                                <p:cTn id="25" presetID="0" presetClass="path" presetSubtype="0" accel="50000" decel="50000" fill="hold" nodeType="afterEffect">
                                  <p:stCondLst>
                                    <p:cond delay="0"/>
                                  </p:stCondLst>
                                  <p:childTnLst>
                                    <p:animMotion origin="layout" path="M 3.05556E-6 0.03588 C 0.0434 0.10347 0.08784 0.17083 0.11545 0.15856 C 0.14305 0.14629 0.15434 0.0537 0.1658 -0.03866 " pathEditMode="relative" rAng="-1257630" ptsTypes="aaA">
                                      <p:cBhvr>
                                        <p:cTn id="26" dur="2000" fill="hold"/>
                                        <p:tgtEl>
                                          <p:spTgt spid="11280"/>
                                        </p:tgtEl>
                                        <p:attrNameLst>
                                          <p:attrName>ppt_x</p:attrName>
                                          <p:attrName>ppt_y</p:attrName>
                                        </p:attrNameLst>
                                      </p:cBhvr>
                                      <p:rCtr x="10451" y="3819"/>
                                    </p:animMotion>
                                  </p:childTnLst>
                                </p:cTn>
                              </p:par>
                            </p:childTnLst>
                          </p:cTn>
                        </p:par>
                        <p:par>
                          <p:cTn id="27" fill="hold" nodeType="afterGroup">
                            <p:stCondLst>
                              <p:cond delay="7000"/>
                            </p:stCondLst>
                            <p:childTnLst>
                              <p:par>
                                <p:cTn id="28" presetID="10" presetClass="exit" presetSubtype="0" fill="hold" nodeType="afterEffect">
                                  <p:stCondLst>
                                    <p:cond delay="0"/>
                                  </p:stCondLst>
                                  <p:childTnLst>
                                    <p:animEffect transition="out" filter="fade">
                                      <p:cBhvr>
                                        <p:cTn id="29" dur="500"/>
                                        <p:tgtEl>
                                          <p:spTgt spid="11280"/>
                                        </p:tgtEl>
                                      </p:cBhvr>
                                    </p:animEffect>
                                    <p:set>
                                      <p:cBhvr>
                                        <p:cTn id="30" dur="1" fill="hold">
                                          <p:stCondLst>
                                            <p:cond delay="499"/>
                                          </p:stCondLst>
                                        </p:cTn>
                                        <p:tgtEl>
                                          <p:spTgt spid="1128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269"/>
                                        </p:tgtEl>
                                        <p:attrNameLst>
                                          <p:attrName>style.visibility</p:attrName>
                                        </p:attrNameLst>
                                      </p:cBhvr>
                                      <p:to>
                                        <p:strVal val="visible"/>
                                      </p:to>
                                    </p:set>
                                    <p:animEffect transition="in" filter="fade">
                                      <p:cBhvr>
                                        <p:cTn id="33" dur="500"/>
                                        <p:tgtEl>
                                          <p:spTgt spid="11269"/>
                                        </p:tgtEl>
                                      </p:cBhvr>
                                    </p:animEffect>
                                  </p:childTnLst>
                                </p:cTn>
                              </p:par>
                              <p:par>
                                <p:cTn id="34" presetID="10" presetClass="entr" presetSubtype="0" fill="hold" nodeType="withEffect">
                                  <p:stCondLst>
                                    <p:cond delay="0"/>
                                  </p:stCondLst>
                                  <p:childTnLst>
                                    <p:set>
                                      <p:cBhvr>
                                        <p:cTn id="35" dur="1" fill="hold">
                                          <p:stCondLst>
                                            <p:cond delay="0"/>
                                          </p:stCondLst>
                                        </p:cTn>
                                        <p:tgtEl>
                                          <p:spTgt spid="11268"/>
                                        </p:tgtEl>
                                        <p:attrNameLst>
                                          <p:attrName>style.visibility</p:attrName>
                                        </p:attrNameLst>
                                      </p:cBhvr>
                                      <p:to>
                                        <p:strVal val="visible"/>
                                      </p:to>
                                    </p:set>
                                    <p:animEffect transition="in" filter="fade">
                                      <p:cBhvr>
                                        <p:cTn id="36" dur="500"/>
                                        <p:tgtEl>
                                          <p:spTgt spid="11268"/>
                                        </p:tgtEl>
                                      </p:cBhvr>
                                    </p:animEffect>
                                  </p:childTnLst>
                                </p:cTn>
                              </p:par>
                            </p:childTnLst>
                          </p:cTn>
                        </p:par>
                        <p:par>
                          <p:cTn id="37" fill="hold" nodeType="afterGroup">
                            <p:stCondLst>
                              <p:cond delay="7500"/>
                            </p:stCondLst>
                            <p:childTnLst>
                              <p:par>
                                <p:cTn id="38" presetID="8" presetClass="emph" presetSubtype="0" fill="hold" nodeType="afterEffect">
                                  <p:stCondLst>
                                    <p:cond delay="0"/>
                                  </p:stCondLst>
                                  <p:childTnLst>
                                    <p:animRot by="1500000">
                                      <p:cBhvr>
                                        <p:cTn id="39" dur="1000" fill="hold"/>
                                        <p:tgtEl>
                                          <p:spTgt spid="11269"/>
                                        </p:tgtEl>
                                        <p:attrNameLst>
                                          <p:attrName>r</p:attrName>
                                        </p:attrNameLst>
                                      </p:cBhvr>
                                    </p:animRot>
                                  </p:childTnLst>
                                </p:cTn>
                              </p:par>
                            </p:childTnLst>
                          </p:cTn>
                        </p:par>
                        <p:par>
                          <p:cTn id="40" fill="hold" nodeType="afterGroup">
                            <p:stCondLst>
                              <p:cond delay="8500"/>
                            </p:stCondLst>
                            <p:childTnLst>
                              <p:par>
                                <p:cTn id="41" presetID="10" presetClass="entr" presetSubtype="0" fill="hold" nodeType="afterEffect">
                                  <p:stCondLst>
                                    <p:cond delay="0"/>
                                  </p:stCondLst>
                                  <p:childTnLst>
                                    <p:set>
                                      <p:cBhvr>
                                        <p:cTn id="42" dur="1" fill="hold">
                                          <p:stCondLst>
                                            <p:cond delay="0"/>
                                          </p:stCondLst>
                                        </p:cTn>
                                        <p:tgtEl>
                                          <p:spTgt spid="11293"/>
                                        </p:tgtEl>
                                        <p:attrNameLst>
                                          <p:attrName>style.visibility</p:attrName>
                                        </p:attrNameLst>
                                      </p:cBhvr>
                                      <p:to>
                                        <p:strVal val="visible"/>
                                      </p:to>
                                    </p:set>
                                    <p:animEffect transition="in" filter="fade">
                                      <p:cBhvr>
                                        <p:cTn id="43" dur="500"/>
                                        <p:tgtEl>
                                          <p:spTgt spid="11293"/>
                                        </p:tgtEl>
                                      </p:cBhvr>
                                    </p:animEffect>
                                  </p:childTnLst>
                                </p:cTn>
                              </p:par>
                            </p:childTnLst>
                          </p:cTn>
                        </p:par>
                        <p:par>
                          <p:cTn id="44" fill="hold" nodeType="afterGroup">
                            <p:stCondLst>
                              <p:cond delay="9000"/>
                            </p:stCondLst>
                            <p:childTnLst>
                              <p:par>
                                <p:cTn id="45" presetID="10" presetClass="exit" presetSubtype="0" fill="hold" nodeType="afterEffect">
                                  <p:stCondLst>
                                    <p:cond delay="0"/>
                                  </p:stCondLst>
                                  <p:childTnLst>
                                    <p:animEffect transition="out" filter="fade">
                                      <p:cBhvr>
                                        <p:cTn id="46" dur="500"/>
                                        <p:tgtEl>
                                          <p:spTgt spid="11269"/>
                                        </p:tgtEl>
                                      </p:cBhvr>
                                    </p:animEffect>
                                    <p:set>
                                      <p:cBhvr>
                                        <p:cTn id="47" dur="1" fill="hold">
                                          <p:stCondLst>
                                            <p:cond delay="499"/>
                                          </p:stCondLst>
                                        </p:cTn>
                                        <p:tgtEl>
                                          <p:spTgt spid="11269"/>
                                        </p:tgtEl>
                                        <p:attrNameLst>
                                          <p:attrName>style.visibility</p:attrName>
                                        </p:attrNameLst>
                                      </p:cBhvr>
                                      <p:to>
                                        <p:strVal val="hidden"/>
                                      </p:to>
                                    </p:set>
                                  </p:childTnLst>
                                </p:cTn>
                              </p:par>
                            </p:childTnLst>
                          </p:cTn>
                        </p:par>
                        <p:par>
                          <p:cTn id="48" fill="hold" nodeType="afterGroup">
                            <p:stCondLst>
                              <p:cond delay="9500"/>
                            </p:stCondLst>
                            <p:childTnLst>
                              <p:par>
                                <p:cTn id="49" presetID="10" presetClass="entr" presetSubtype="0" fill="hold" nodeType="afterEffect">
                                  <p:stCondLst>
                                    <p:cond delay="0"/>
                                  </p:stCondLst>
                                  <p:childTnLst>
                                    <p:set>
                                      <p:cBhvr>
                                        <p:cTn id="50" dur="1" fill="hold">
                                          <p:stCondLst>
                                            <p:cond delay="0"/>
                                          </p:stCondLst>
                                        </p:cTn>
                                        <p:tgtEl>
                                          <p:spTgt spid="11286"/>
                                        </p:tgtEl>
                                        <p:attrNameLst>
                                          <p:attrName>style.visibility</p:attrName>
                                        </p:attrNameLst>
                                      </p:cBhvr>
                                      <p:to>
                                        <p:strVal val="visible"/>
                                      </p:to>
                                    </p:set>
                                    <p:animEffect transition="in" filter="fade">
                                      <p:cBhvr>
                                        <p:cTn id="51" dur="3000"/>
                                        <p:tgtEl>
                                          <p:spTgt spid="11286"/>
                                        </p:tgtEl>
                                      </p:cBhvr>
                                    </p:animEffect>
                                  </p:childTnLst>
                                  <p:subTnLst>
                                    <p:audio>
                                      <p:cMediaNode>
                                        <p:cTn display="0" masterRel="sameClick">
                                          <p:stCondLst>
                                            <p:cond evt="begin" delay="0">
                                              <p:tn val="49"/>
                                            </p:cond>
                                          </p:stCondLst>
                                          <p:endCondLst>
                                            <p:cond evt="onStopAudio" delay="0">
                                              <p:tgtEl>
                                                <p:sldTgt/>
                                              </p:tgtEl>
                                            </p:cond>
                                          </p:endCondLst>
                                        </p:cTn>
                                        <p:tgtEl>
                                          <p:sndTgt r:embed="rId4" name="ga gay.wav"/>
                                        </p:tgtEl>
                                      </p:cMediaNode>
                                    </p:audio>
                                  </p:subTnLst>
                                </p:cTn>
                              </p:par>
                              <p:par>
                                <p:cTn id="52" presetID="10" presetClass="entr" presetSubtype="0" fill="hold" nodeType="withEffect">
                                  <p:stCondLst>
                                    <p:cond delay="0"/>
                                  </p:stCondLst>
                                  <p:childTnLst>
                                    <p:set>
                                      <p:cBhvr>
                                        <p:cTn id="53" dur="1" fill="hold">
                                          <p:stCondLst>
                                            <p:cond delay="0"/>
                                          </p:stCondLst>
                                        </p:cTn>
                                        <p:tgtEl>
                                          <p:spTgt spid="11298"/>
                                        </p:tgtEl>
                                        <p:attrNameLst>
                                          <p:attrName>style.visibility</p:attrName>
                                        </p:attrNameLst>
                                      </p:cBhvr>
                                      <p:to>
                                        <p:strVal val="visible"/>
                                      </p:to>
                                    </p:set>
                                    <p:animEffect transition="in" filter="fade">
                                      <p:cBhvr>
                                        <p:cTn id="54" dur="500"/>
                                        <p:tgtEl>
                                          <p:spTgt spid="11298"/>
                                        </p:tgtEl>
                                      </p:cBhvr>
                                    </p:animEffect>
                                  </p:childTnLst>
                                </p:cTn>
                              </p:par>
                              <p:par>
                                <p:cTn id="55" presetID="0" presetClass="path" presetSubtype="0" accel="50000" decel="50000" fill="hold" nodeType="withEffect">
                                  <p:stCondLst>
                                    <p:cond delay="0"/>
                                  </p:stCondLst>
                                  <p:childTnLst>
                                    <p:animMotion origin="layout" path="M 0 4.44444E-6 L -0.30833 -0.31181 " pathEditMode="relative" rAng="0" ptsTypes="AA">
                                      <p:cBhvr>
                                        <p:cTn id="56" dur="3000" fill="hold"/>
                                        <p:tgtEl>
                                          <p:spTgt spid="11298"/>
                                        </p:tgtEl>
                                        <p:attrNameLst>
                                          <p:attrName>ppt_x</p:attrName>
                                          <p:attrName>ppt_y</p:attrName>
                                        </p:attrNameLst>
                                      </p:cBhvr>
                                      <p:rCtr x="-15417" y="-15602"/>
                                    </p:animMotion>
                                  </p:childTnLst>
                                </p:cTn>
                              </p:par>
                            </p:childTnLst>
                          </p:cTn>
                        </p:par>
                        <p:par>
                          <p:cTn id="57" fill="hold" nodeType="afterGroup">
                            <p:stCondLst>
                              <p:cond delay="12500"/>
                            </p:stCondLst>
                            <p:childTnLst>
                              <p:par>
                                <p:cTn id="58" presetID="10" presetClass="exit" presetSubtype="0" fill="hold" nodeType="afterEffect">
                                  <p:stCondLst>
                                    <p:cond delay="0"/>
                                  </p:stCondLst>
                                  <p:childTnLst>
                                    <p:animEffect transition="out" filter="fade">
                                      <p:cBhvr>
                                        <p:cTn id="59" dur="500"/>
                                        <p:tgtEl>
                                          <p:spTgt spid="11298"/>
                                        </p:tgtEl>
                                      </p:cBhvr>
                                    </p:animEffect>
                                    <p:set>
                                      <p:cBhvr>
                                        <p:cTn id="60" dur="1" fill="hold">
                                          <p:stCondLst>
                                            <p:cond delay="499"/>
                                          </p:stCondLst>
                                        </p:cTn>
                                        <p:tgtEl>
                                          <p:spTgt spid="11298"/>
                                        </p:tgtEl>
                                        <p:attrNameLst>
                                          <p:attrName>style.visibility</p:attrName>
                                        </p:attrNameLst>
                                      </p:cBhvr>
                                      <p:to>
                                        <p:strVal val="hidden"/>
                                      </p:to>
                                    </p:set>
                                  </p:childTnLst>
                                </p:cTn>
                              </p:par>
                            </p:childTnLst>
                          </p:cTn>
                        </p:par>
                        <p:par>
                          <p:cTn id="61" fill="hold" nodeType="afterGroup">
                            <p:stCondLst>
                              <p:cond delay="13000"/>
                            </p:stCondLst>
                            <p:childTnLst>
                              <p:par>
                                <p:cTn id="62" presetID="10" presetClass="exit" presetSubtype="0" fill="hold" nodeType="afterEffect">
                                  <p:stCondLst>
                                    <p:cond delay="0"/>
                                  </p:stCondLst>
                                  <p:childTnLst>
                                    <p:animEffect transition="out" filter="fade">
                                      <p:cBhvr>
                                        <p:cTn id="63" dur="500"/>
                                        <p:tgtEl>
                                          <p:spTgt spid="11293"/>
                                        </p:tgtEl>
                                      </p:cBhvr>
                                    </p:animEffect>
                                    <p:set>
                                      <p:cBhvr>
                                        <p:cTn id="64" dur="1" fill="hold">
                                          <p:stCondLst>
                                            <p:cond delay="499"/>
                                          </p:stCondLst>
                                        </p:cTn>
                                        <p:tgtEl>
                                          <p:spTgt spid="1129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1268"/>
                                        </p:tgtEl>
                                      </p:cBhvr>
                                    </p:animEffect>
                                    <p:set>
                                      <p:cBhvr>
                                        <p:cTn id="67" dur="1" fill="hold">
                                          <p:stCondLst>
                                            <p:cond delay="499"/>
                                          </p:stCondLst>
                                        </p:cTn>
                                        <p:tgtEl>
                                          <p:spTgt spid="11268"/>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1294"/>
                                        </p:tgtEl>
                                        <p:attrNameLst>
                                          <p:attrName>style.visibility</p:attrName>
                                        </p:attrNameLst>
                                      </p:cBhvr>
                                      <p:to>
                                        <p:strVal val="visible"/>
                                      </p:to>
                                    </p:set>
                                    <p:animEffect transition="in" filter="fade">
                                      <p:cBhvr>
                                        <p:cTn id="70" dur="500"/>
                                        <p:tgtEl>
                                          <p:spTgt spid="11294"/>
                                        </p:tgtEl>
                                      </p:cBhvr>
                                    </p:animEffect>
                                  </p:childTnLst>
                                </p:cTn>
                              </p:par>
                            </p:childTnLst>
                          </p:cTn>
                        </p:par>
                        <p:par>
                          <p:cTn id="71" fill="hold" nodeType="afterGroup">
                            <p:stCondLst>
                              <p:cond delay="13500"/>
                            </p:stCondLst>
                            <p:childTnLst>
                              <p:par>
                                <p:cTn id="72" presetID="5" presetClass="entr" presetSubtype="10" fill="hold" nodeType="afterEffect">
                                  <p:stCondLst>
                                    <p:cond delay="0"/>
                                  </p:stCondLst>
                                  <p:childTnLst>
                                    <p:set>
                                      <p:cBhvr>
                                        <p:cTn id="73" dur="1" fill="hold">
                                          <p:stCondLst>
                                            <p:cond delay="0"/>
                                          </p:stCondLst>
                                        </p:cTn>
                                        <p:tgtEl>
                                          <p:spTgt spid="11315"/>
                                        </p:tgtEl>
                                        <p:attrNameLst>
                                          <p:attrName>style.visibility</p:attrName>
                                        </p:attrNameLst>
                                      </p:cBhvr>
                                      <p:to>
                                        <p:strVal val="visible"/>
                                      </p:to>
                                    </p:set>
                                    <p:animEffect transition="in" filter="checkerboard(across)">
                                      <p:cBhvr>
                                        <p:cTn id="74"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13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0"/>
            <a:ext cx="12173858" cy="6875100"/>
          </a:xfrm>
          <a:prstGeom prst="rect">
            <a:avLst/>
          </a:prstGeom>
        </p:spPr>
      </p:pic>
      <p:pic>
        <p:nvPicPr>
          <p:cNvPr id="27650" name="Picture 2" descr="g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1920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3"/>
          <p:cNvSpPr>
            <a:spLocks noChangeArrowheads="1"/>
          </p:cNvSpPr>
          <p:nvPr/>
        </p:nvSpPr>
        <p:spPr bwMode="auto">
          <a:xfrm>
            <a:off x="1905000" y="2971800"/>
            <a:ext cx="1600200" cy="457200"/>
          </a:xfrm>
          <a:prstGeom prst="wedgeRoundRectCallout">
            <a:avLst>
              <a:gd name="adj1" fmla="val 139486"/>
              <a:gd name="adj2" fmla="val -270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2" name="AutoShape 4"/>
          <p:cNvSpPr>
            <a:spLocks noChangeArrowheads="1"/>
          </p:cNvSpPr>
          <p:nvPr/>
        </p:nvSpPr>
        <p:spPr bwMode="auto">
          <a:xfrm>
            <a:off x="6553200" y="228600"/>
            <a:ext cx="1905000" cy="685800"/>
          </a:xfrm>
          <a:prstGeom prst="cloudCallout">
            <a:avLst>
              <a:gd name="adj1" fmla="val 9583"/>
              <a:gd name="adj2" fmla="val 141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3" name="AutoShape 5"/>
          <p:cNvSpPr>
            <a:spLocks noChangeArrowheads="1"/>
          </p:cNvSpPr>
          <p:nvPr/>
        </p:nvSpPr>
        <p:spPr bwMode="auto">
          <a:xfrm>
            <a:off x="9067800" y="533400"/>
            <a:ext cx="1143000" cy="381000"/>
          </a:xfrm>
          <a:prstGeom prst="wedgeRoundRectCallout">
            <a:avLst>
              <a:gd name="adj1" fmla="val -158750"/>
              <a:gd name="adj2" fmla="val 307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4" name="AutoShape 6"/>
          <p:cNvSpPr>
            <a:spLocks noChangeArrowheads="1"/>
          </p:cNvSpPr>
          <p:nvPr/>
        </p:nvSpPr>
        <p:spPr bwMode="auto">
          <a:xfrm>
            <a:off x="8991600" y="3429000"/>
            <a:ext cx="1219200" cy="609600"/>
          </a:xfrm>
          <a:prstGeom prst="wedgeRectCallout">
            <a:avLst>
              <a:gd name="adj1" fmla="val -170833"/>
              <a:gd name="adj2" fmla="val 221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6" name="AutoShape 8"/>
          <p:cNvSpPr>
            <a:spLocks noChangeArrowheads="1"/>
          </p:cNvSpPr>
          <p:nvPr/>
        </p:nvSpPr>
        <p:spPr bwMode="auto">
          <a:xfrm>
            <a:off x="2286000" y="5334000"/>
            <a:ext cx="1524000" cy="533400"/>
          </a:xfrm>
          <a:prstGeom prst="wedgeRoundRectCallout">
            <a:avLst>
              <a:gd name="adj1" fmla="val 236875"/>
              <a:gd name="adj2" fmla="val -1282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7" name="AutoShape 9"/>
          <p:cNvSpPr>
            <a:spLocks noChangeArrowheads="1"/>
          </p:cNvSpPr>
          <p:nvPr/>
        </p:nvSpPr>
        <p:spPr bwMode="auto">
          <a:xfrm>
            <a:off x="4343400" y="457200"/>
            <a:ext cx="1676400" cy="533400"/>
          </a:xfrm>
          <a:prstGeom prst="wedgeEllipseCallout">
            <a:avLst>
              <a:gd name="adj1" fmla="val 146403"/>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8" name="Text Box 10"/>
          <p:cNvSpPr txBox="1">
            <a:spLocks noChangeArrowheads="1"/>
          </p:cNvSpPr>
          <p:nvPr/>
        </p:nvSpPr>
        <p:spPr bwMode="auto">
          <a:xfrm>
            <a:off x="4572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Đầu gà</a:t>
            </a:r>
          </a:p>
        </p:txBody>
      </p:sp>
      <p:sp>
        <p:nvSpPr>
          <p:cNvPr id="37899" name="Text Box 11"/>
          <p:cNvSpPr txBox="1">
            <a:spLocks noChangeArrowheads="1"/>
          </p:cNvSpPr>
          <p:nvPr/>
        </p:nvSpPr>
        <p:spPr bwMode="auto">
          <a:xfrm>
            <a:off x="9067800" y="3505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Mình gà</a:t>
            </a:r>
          </a:p>
        </p:txBody>
      </p:sp>
      <p:sp>
        <p:nvSpPr>
          <p:cNvPr id="37900" name="Text Box 12"/>
          <p:cNvSpPr txBox="1">
            <a:spLocks noChangeArrowheads="1"/>
          </p:cNvSpPr>
          <p:nvPr/>
        </p:nvSpPr>
        <p:spPr bwMode="auto">
          <a:xfrm>
            <a:off x="2514600" y="5410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Chân gà</a:t>
            </a:r>
          </a:p>
        </p:txBody>
      </p:sp>
      <p:sp>
        <p:nvSpPr>
          <p:cNvPr id="37902" name="Text Box 14"/>
          <p:cNvSpPr txBox="1">
            <a:spLocks noChangeArrowheads="1"/>
          </p:cNvSpPr>
          <p:nvPr/>
        </p:nvSpPr>
        <p:spPr bwMode="auto">
          <a:xfrm>
            <a:off x="2133600" y="2971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Đuôi gà</a:t>
            </a:r>
          </a:p>
        </p:txBody>
      </p:sp>
      <p:sp>
        <p:nvSpPr>
          <p:cNvPr id="37903" name="Text Box 15"/>
          <p:cNvSpPr txBox="1">
            <a:spLocks noChangeArrowheads="1"/>
          </p:cNvSpPr>
          <p:nvPr/>
        </p:nvSpPr>
        <p:spPr bwMode="auto">
          <a:xfrm>
            <a:off x="6934200" y="38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Mào gà</a:t>
            </a:r>
          </a:p>
        </p:txBody>
      </p:sp>
      <p:sp>
        <p:nvSpPr>
          <p:cNvPr id="37904" name="Text Box 16"/>
          <p:cNvSpPr txBox="1">
            <a:spLocks noChangeArrowheads="1"/>
          </p:cNvSpPr>
          <p:nvPr/>
        </p:nvSpPr>
        <p:spPr bwMode="auto">
          <a:xfrm>
            <a:off x="9296400" y="533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Mắt gà</a:t>
            </a:r>
          </a:p>
        </p:txBody>
      </p:sp>
      <p:sp>
        <p:nvSpPr>
          <p:cNvPr id="37905" name="AutoShape 17"/>
          <p:cNvSpPr>
            <a:spLocks noChangeArrowheads="1"/>
          </p:cNvSpPr>
          <p:nvPr/>
        </p:nvSpPr>
        <p:spPr bwMode="auto">
          <a:xfrm>
            <a:off x="8763000" y="1524000"/>
            <a:ext cx="1676400" cy="609600"/>
          </a:xfrm>
          <a:prstGeom prst="wedgeRoundRectCallout">
            <a:avLst>
              <a:gd name="adj1" fmla="val -97824"/>
              <a:gd name="adj2" fmla="val 281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07" name="Text Box 19"/>
          <p:cNvSpPr txBox="1">
            <a:spLocks noChangeArrowheads="1"/>
          </p:cNvSpPr>
          <p:nvPr/>
        </p:nvSpPr>
        <p:spPr bwMode="auto">
          <a:xfrm>
            <a:off x="9144000" y="1600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Mỏ gà</a:t>
            </a:r>
          </a:p>
        </p:txBody>
      </p:sp>
      <p:sp>
        <p:nvSpPr>
          <p:cNvPr id="37909" name="AutoShape 21"/>
          <p:cNvSpPr>
            <a:spLocks noChangeArrowheads="1"/>
          </p:cNvSpPr>
          <p:nvPr/>
        </p:nvSpPr>
        <p:spPr bwMode="auto">
          <a:xfrm>
            <a:off x="2057400" y="3962400"/>
            <a:ext cx="1371600" cy="609600"/>
          </a:xfrm>
          <a:prstGeom prst="wedgeEllipseCallout">
            <a:avLst>
              <a:gd name="adj1" fmla="val 319213"/>
              <a:gd name="adj2" fmla="val -869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10" name="Text Box 22"/>
          <p:cNvSpPr txBox="1">
            <a:spLocks noChangeArrowheads="1"/>
          </p:cNvSpPr>
          <p:nvPr/>
        </p:nvSpPr>
        <p:spPr bwMode="auto">
          <a:xfrm>
            <a:off x="2209800" y="4038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Cánh gà</a:t>
            </a:r>
          </a:p>
        </p:txBody>
      </p:sp>
      <p:sp>
        <p:nvSpPr>
          <p:cNvPr id="37911" name="Text Box 23"/>
          <p:cNvSpPr txBox="1">
            <a:spLocks noChangeArrowheads="1"/>
          </p:cNvSpPr>
          <p:nvPr/>
        </p:nvSpPr>
        <p:spPr bwMode="auto">
          <a:xfrm>
            <a:off x="4556125" y="6188075"/>
            <a:ext cx="3338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0000"/>
                </a:solidFill>
                <a:latin typeface="Arial" panose="020B0604020202020204" pitchFamily="34" charset="0"/>
              </a:rPr>
              <a:t>Quan sát con gà</a:t>
            </a:r>
            <a:endParaRPr lang="vi-VN" altLang="en-US" sz="32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anim calcmode="lin" valueType="num">
                                      <p:cBhvr additive="base">
                                        <p:cTn id="7" dur="500" fill="hold"/>
                                        <p:tgtEl>
                                          <p:spTgt spid="379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7">
                                            <p:bg/>
                                          </p:spTgt>
                                        </p:tgtEl>
                                        <p:attrNameLst>
                                          <p:attrName>style.visibility</p:attrName>
                                        </p:attrNameLst>
                                      </p:cBhvr>
                                      <p:to>
                                        <p:strVal val="visible"/>
                                      </p:to>
                                    </p:set>
                                    <p:animEffect transition="in" filter="box(in)">
                                      <p:cBhvr>
                                        <p:cTn id="13" dur="2000"/>
                                        <p:tgtEl>
                                          <p:spTgt spid="37897">
                                            <p:bg/>
                                          </p:spTgt>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7897">
                                            <p:txEl>
                                              <p:pRg st="0" end="0"/>
                                            </p:txEl>
                                          </p:spTgt>
                                        </p:tgtEl>
                                        <p:attrNameLst>
                                          <p:attrName>style.visibility</p:attrName>
                                        </p:attrNameLst>
                                      </p:cBhvr>
                                      <p:to>
                                        <p:strVal val="visible"/>
                                      </p:to>
                                    </p:set>
                                    <p:animEffect transition="in" filter="box(in)">
                                      <p:cBhvr>
                                        <p:cTn id="16" dur="2000"/>
                                        <p:tgtEl>
                                          <p:spTgt spid="3789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nodePh="1">
                                  <p:stCondLst>
                                    <p:cond delay="0"/>
                                  </p:stCondLst>
                                  <p:endCondLst>
                                    <p:cond evt="begin" delay="0">
                                      <p:tn val="19"/>
                                    </p:cond>
                                  </p:endCondLst>
                                  <p:childTnLst>
                                    <p:animEffect transition="out" filter="box(in)">
                                      <p:cBhvr>
                                        <p:cTn id="20" dur="500"/>
                                        <p:tgtEl>
                                          <p:spTgt spid="37897">
                                            <p:txEl>
                                              <p:pRg st="0" end="0"/>
                                            </p:txEl>
                                          </p:spTgt>
                                        </p:tgtEl>
                                      </p:cBhvr>
                                    </p:animEffect>
                                    <p:set>
                                      <p:cBhvr>
                                        <p:cTn id="21" dur="1" fill="hold">
                                          <p:stCondLst>
                                            <p:cond delay="499"/>
                                          </p:stCondLst>
                                        </p:cTn>
                                        <p:tgtEl>
                                          <p:spTgt spid="37897">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7898"/>
                                        </p:tgtEl>
                                        <p:attrNameLst>
                                          <p:attrName>style.visibility</p:attrName>
                                        </p:attrNameLst>
                                      </p:cBhvr>
                                      <p:to>
                                        <p:strVal val="visible"/>
                                      </p:to>
                                    </p:set>
                                    <p:anim calcmode="lin" valueType="num">
                                      <p:cBhvr additive="base">
                                        <p:cTn id="26" dur="1000" fill="hold"/>
                                        <p:tgtEl>
                                          <p:spTgt spid="37898"/>
                                        </p:tgtEl>
                                        <p:attrNameLst>
                                          <p:attrName>ppt_x</p:attrName>
                                        </p:attrNameLst>
                                      </p:cBhvr>
                                      <p:tavLst>
                                        <p:tav tm="0">
                                          <p:val>
                                            <p:strVal val="#ppt_x"/>
                                          </p:val>
                                        </p:tav>
                                        <p:tav tm="100000">
                                          <p:val>
                                            <p:strVal val="#ppt_x"/>
                                          </p:val>
                                        </p:tav>
                                      </p:tavLst>
                                    </p:anim>
                                    <p:anim calcmode="lin" valueType="num">
                                      <p:cBhvr additive="base">
                                        <p:cTn id="27" dur="1000" fill="hold"/>
                                        <p:tgtEl>
                                          <p:spTgt spid="37898"/>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892">
                                            <p:bg/>
                                          </p:spTgt>
                                        </p:tgtEl>
                                        <p:attrNameLst>
                                          <p:attrName>style.visibility</p:attrName>
                                        </p:attrNameLst>
                                      </p:cBhvr>
                                      <p:to>
                                        <p:strVal val="visible"/>
                                      </p:to>
                                    </p:set>
                                    <p:animEffect transition="in" filter="box(in)">
                                      <p:cBhvr>
                                        <p:cTn id="32" dur="2000"/>
                                        <p:tgtEl>
                                          <p:spTgt spid="37892">
                                            <p:bg/>
                                          </p:spTgt>
                                        </p:tgtEl>
                                      </p:cBhvr>
                                    </p:animEffect>
                                  </p:childTnLst>
                                </p:cTn>
                              </p:par>
                              <p:par>
                                <p:cTn id="33" presetID="4" presetClass="entr" presetSubtype="16" fill="hold" grpId="0" nodeType="withEffect" nodePh="1">
                                  <p:stCondLst>
                                    <p:cond delay="0"/>
                                  </p:stCondLst>
                                  <p:endCondLst>
                                    <p:cond evt="begin" delay="0">
                                      <p:tn val="33"/>
                                    </p:cond>
                                  </p:endCondLst>
                                  <p:childTnLst>
                                    <p:set>
                                      <p:cBhvr>
                                        <p:cTn id="34" dur="1" fill="hold">
                                          <p:stCondLst>
                                            <p:cond delay="0"/>
                                          </p:stCondLst>
                                        </p:cTn>
                                        <p:tgtEl>
                                          <p:spTgt spid="37892">
                                            <p:txEl>
                                              <p:pRg st="0" end="0"/>
                                            </p:txEl>
                                          </p:spTgt>
                                        </p:tgtEl>
                                        <p:attrNameLst>
                                          <p:attrName>style.visibility</p:attrName>
                                        </p:attrNameLst>
                                      </p:cBhvr>
                                      <p:to>
                                        <p:strVal val="visible"/>
                                      </p:to>
                                    </p:set>
                                    <p:animEffect transition="in" filter="box(in)">
                                      <p:cBhvr>
                                        <p:cTn id="35" dur="2000"/>
                                        <p:tgtEl>
                                          <p:spTgt spid="37892">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nodePh="1">
                                  <p:stCondLst>
                                    <p:cond delay="0"/>
                                  </p:stCondLst>
                                  <p:endCondLst>
                                    <p:cond evt="begin" delay="0">
                                      <p:tn val="38"/>
                                    </p:cond>
                                  </p:endCondLst>
                                  <p:childTnLst>
                                    <p:animEffect transition="out" filter="box(in)">
                                      <p:cBhvr>
                                        <p:cTn id="39" dur="500"/>
                                        <p:tgtEl>
                                          <p:spTgt spid="37892">
                                            <p:txEl>
                                              <p:pRg st="0" end="0"/>
                                            </p:txEl>
                                          </p:spTgt>
                                        </p:tgtEl>
                                      </p:cBhvr>
                                    </p:animEffect>
                                    <p:set>
                                      <p:cBhvr>
                                        <p:cTn id="40" dur="1" fill="hold">
                                          <p:stCondLst>
                                            <p:cond delay="499"/>
                                          </p:stCondLst>
                                        </p:cTn>
                                        <p:tgtEl>
                                          <p:spTgt spid="37892">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37903"/>
                                        </p:tgtEl>
                                        <p:attrNameLst>
                                          <p:attrName>style.visibility</p:attrName>
                                        </p:attrNameLst>
                                      </p:cBhvr>
                                      <p:to>
                                        <p:strVal val="visible"/>
                                      </p:to>
                                    </p:set>
                                    <p:anim calcmode="lin" valueType="num">
                                      <p:cBhvr additive="base">
                                        <p:cTn id="45" dur="1000" fill="hold"/>
                                        <p:tgtEl>
                                          <p:spTgt spid="37903"/>
                                        </p:tgtEl>
                                        <p:attrNameLst>
                                          <p:attrName>ppt_x</p:attrName>
                                        </p:attrNameLst>
                                      </p:cBhvr>
                                      <p:tavLst>
                                        <p:tav tm="0">
                                          <p:val>
                                            <p:strVal val="0-#ppt_w/2"/>
                                          </p:val>
                                        </p:tav>
                                        <p:tav tm="100000">
                                          <p:val>
                                            <p:strVal val="#ppt_x"/>
                                          </p:val>
                                        </p:tav>
                                      </p:tavLst>
                                    </p:anim>
                                    <p:anim calcmode="lin" valueType="num">
                                      <p:cBhvr additive="base">
                                        <p:cTn id="46" dur="1000" fill="hold"/>
                                        <p:tgtEl>
                                          <p:spTgt spid="37903"/>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7893">
                                            <p:bg/>
                                          </p:spTgt>
                                        </p:tgtEl>
                                        <p:attrNameLst>
                                          <p:attrName>style.visibility</p:attrName>
                                        </p:attrNameLst>
                                      </p:cBhvr>
                                      <p:to>
                                        <p:strVal val="visible"/>
                                      </p:to>
                                    </p:set>
                                    <p:animEffect transition="in" filter="box(in)">
                                      <p:cBhvr>
                                        <p:cTn id="51" dur="2000"/>
                                        <p:tgtEl>
                                          <p:spTgt spid="37893">
                                            <p:bg/>
                                          </p:spTgt>
                                        </p:tgtEl>
                                      </p:cBhvr>
                                    </p:animEffect>
                                  </p:childTnLst>
                                </p:cTn>
                              </p:par>
                              <p:par>
                                <p:cTn id="52" presetID="4" presetClass="entr" presetSubtype="16" fill="hold" grpId="0" nodeType="withEffect" nodePh="1">
                                  <p:stCondLst>
                                    <p:cond delay="0"/>
                                  </p:stCondLst>
                                  <p:endCondLst>
                                    <p:cond evt="begin" delay="0">
                                      <p:tn val="52"/>
                                    </p:cond>
                                  </p:endCondLst>
                                  <p:childTnLst>
                                    <p:set>
                                      <p:cBhvr>
                                        <p:cTn id="53" dur="1" fill="hold">
                                          <p:stCondLst>
                                            <p:cond delay="0"/>
                                          </p:stCondLst>
                                        </p:cTn>
                                        <p:tgtEl>
                                          <p:spTgt spid="37893">
                                            <p:txEl>
                                              <p:pRg st="0" end="0"/>
                                            </p:txEl>
                                          </p:spTgt>
                                        </p:tgtEl>
                                        <p:attrNameLst>
                                          <p:attrName>style.visibility</p:attrName>
                                        </p:attrNameLst>
                                      </p:cBhvr>
                                      <p:to>
                                        <p:strVal val="visible"/>
                                      </p:to>
                                    </p:set>
                                    <p:animEffect transition="in" filter="box(in)">
                                      <p:cBhvr>
                                        <p:cTn id="54" dur="2000"/>
                                        <p:tgtEl>
                                          <p:spTgt spid="37893">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nodePh="1">
                                  <p:stCondLst>
                                    <p:cond delay="0"/>
                                  </p:stCondLst>
                                  <p:endCondLst>
                                    <p:cond evt="begin" delay="0">
                                      <p:tn val="57"/>
                                    </p:cond>
                                  </p:endCondLst>
                                  <p:childTnLst>
                                    <p:animEffect transition="out" filter="box(in)">
                                      <p:cBhvr>
                                        <p:cTn id="58" dur="500"/>
                                        <p:tgtEl>
                                          <p:spTgt spid="37893">
                                            <p:txEl>
                                              <p:pRg st="0" end="0"/>
                                            </p:txEl>
                                          </p:spTgt>
                                        </p:tgtEl>
                                      </p:cBhvr>
                                    </p:animEffect>
                                    <p:set>
                                      <p:cBhvr>
                                        <p:cTn id="59" dur="1" fill="hold">
                                          <p:stCondLst>
                                            <p:cond delay="499"/>
                                          </p:stCondLst>
                                        </p:cTn>
                                        <p:tgtEl>
                                          <p:spTgt spid="37893">
                                            <p:txEl>
                                              <p:pRg st="0" end="0"/>
                                            </p:txEl>
                                          </p:spTgt>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37904"/>
                                        </p:tgtEl>
                                        <p:attrNameLst>
                                          <p:attrName>style.visibility</p:attrName>
                                        </p:attrNameLst>
                                      </p:cBhvr>
                                      <p:to>
                                        <p:strVal val="visible"/>
                                      </p:to>
                                    </p:set>
                                    <p:anim calcmode="lin" valueType="num">
                                      <p:cBhvr additive="base">
                                        <p:cTn id="64" dur="1000" fill="hold"/>
                                        <p:tgtEl>
                                          <p:spTgt spid="37904"/>
                                        </p:tgtEl>
                                        <p:attrNameLst>
                                          <p:attrName>ppt_x</p:attrName>
                                        </p:attrNameLst>
                                      </p:cBhvr>
                                      <p:tavLst>
                                        <p:tav tm="0">
                                          <p:val>
                                            <p:strVal val="1+#ppt_w/2"/>
                                          </p:val>
                                        </p:tav>
                                        <p:tav tm="100000">
                                          <p:val>
                                            <p:strVal val="#ppt_x"/>
                                          </p:val>
                                        </p:tav>
                                      </p:tavLst>
                                    </p:anim>
                                    <p:anim calcmode="lin" valueType="num">
                                      <p:cBhvr additive="base">
                                        <p:cTn id="65" dur="1000" fill="hold"/>
                                        <p:tgtEl>
                                          <p:spTgt spid="37904"/>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7905">
                                            <p:bg/>
                                          </p:spTgt>
                                        </p:tgtEl>
                                        <p:attrNameLst>
                                          <p:attrName>style.visibility</p:attrName>
                                        </p:attrNameLst>
                                      </p:cBhvr>
                                      <p:to>
                                        <p:strVal val="visible"/>
                                      </p:to>
                                    </p:set>
                                    <p:animEffect transition="in" filter="box(in)">
                                      <p:cBhvr>
                                        <p:cTn id="70" dur="2000"/>
                                        <p:tgtEl>
                                          <p:spTgt spid="37905">
                                            <p:bg/>
                                          </p:spTgt>
                                        </p:tgtEl>
                                      </p:cBhvr>
                                    </p:animEffect>
                                  </p:childTnLst>
                                </p:cTn>
                              </p:par>
                              <p:par>
                                <p:cTn id="71" presetID="4" presetClass="entr" presetSubtype="16" fill="hold" grpId="0" nodeType="withEffect" nodePh="1">
                                  <p:stCondLst>
                                    <p:cond delay="0"/>
                                  </p:stCondLst>
                                  <p:endCondLst>
                                    <p:cond evt="begin" delay="0">
                                      <p:tn val="71"/>
                                    </p:cond>
                                  </p:endCondLst>
                                  <p:childTnLst>
                                    <p:set>
                                      <p:cBhvr>
                                        <p:cTn id="72" dur="1" fill="hold">
                                          <p:stCondLst>
                                            <p:cond delay="0"/>
                                          </p:stCondLst>
                                        </p:cTn>
                                        <p:tgtEl>
                                          <p:spTgt spid="37905">
                                            <p:txEl>
                                              <p:pRg st="0" end="0"/>
                                            </p:txEl>
                                          </p:spTgt>
                                        </p:tgtEl>
                                        <p:attrNameLst>
                                          <p:attrName>style.visibility</p:attrName>
                                        </p:attrNameLst>
                                      </p:cBhvr>
                                      <p:to>
                                        <p:strVal val="visible"/>
                                      </p:to>
                                    </p:set>
                                    <p:animEffect transition="in" filter="box(in)">
                                      <p:cBhvr>
                                        <p:cTn id="73" dur="2000"/>
                                        <p:tgtEl>
                                          <p:spTgt spid="37905">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nodeType="clickEffect" nodePh="1">
                                  <p:stCondLst>
                                    <p:cond delay="0"/>
                                  </p:stCondLst>
                                  <p:endCondLst>
                                    <p:cond evt="begin" delay="0">
                                      <p:tn val="76"/>
                                    </p:cond>
                                  </p:endCondLst>
                                  <p:childTnLst>
                                    <p:animEffect transition="out" filter="box(in)">
                                      <p:cBhvr>
                                        <p:cTn id="77" dur="500"/>
                                        <p:tgtEl>
                                          <p:spTgt spid="37905">
                                            <p:txEl>
                                              <p:pRg st="0" end="0"/>
                                            </p:txEl>
                                          </p:spTgt>
                                        </p:tgtEl>
                                      </p:cBhvr>
                                    </p:animEffect>
                                    <p:set>
                                      <p:cBhvr>
                                        <p:cTn id="78" dur="1" fill="hold">
                                          <p:stCondLst>
                                            <p:cond delay="499"/>
                                          </p:stCondLst>
                                        </p:cTn>
                                        <p:tgtEl>
                                          <p:spTgt spid="37905">
                                            <p:txEl>
                                              <p:pRg st="0" end="0"/>
                                            </p:txEl>
                                          </p:spTgt>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7907"/>
                                        </p:tgtEl>
                                        <p:attrNameLst>
                                          <p:attrName>style.visibility</p:attrName>
                                        </p:attrNameLst>
                                      </p:cBhvr>
                                      <p:to>
                                        <p:strVal val="visible"/>
                                      </p:to>
                                    </p:set>
                                    <p:anim calcmode="lin" valueType="num">
                                      <p:cBhvr additive="base">
                                        <p:cTn id="83" dur="1000" fill="hold"/>
                                        <p:tgtEl>
                                          <p:spTgt spid="37907"/>
                                        </p:tgtEl>
                                        <p:attrNameLst>
                                          <p:attrName>ppt_x</p:attrName>
                                        </p:attrNameLst>
                                      </p:cBhvr>
                                      <p:tavLst>
                                        <p:tav tm="0">
                                          <p:val>
                                            <p:strVal val="1+#ppt_w/2"/>
                                          </p:val>
                                        </p:tav>
                                        <p:tav tm="100000">
                                          <p:val>
                                            <p:strVal val="#ppt_x"/>
                                          </p:val>
                                        </p:tav>
                                      </p:tavLst>
                                    </p:anim>
                                    <p:anim calcmode="lin" valueType="num">
                                      <p:cBhvr additive="base">
                                        <p:cTn id="84" dur="1000" fill="hold"/>
                                        <p:tgtEl>
                                          <p:spTgt spid="37907"/>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899"/>
                                        </p:tgtEl>
                                        <p:attrNameLst>
                                          <p:attrName>style.visibility</p:attrName>
                                        </p:attrNameLst>
                                      </p:cBhvr>
                                      <p:to>
                                        <p:strVal val="visible"/>
                                      </p:to>
                                    </p:set>
                                    <p:anim calcmode="lin" valueType="num">
                                      <p:cBhvr additive="base">
                                        <p:cTn id="89" dur="1000" fill="hold"/>
                                        <p:tgtEl>
                                          <p:spTgt spid="37899"/>
                                        </p:tgtEl>
                                        <p:attrNameLst>
                                          <p:attrName>ppt_x</p:attrName>
                                        </p:attrNameLst>
                                      </p:cBhvr>
                                      <p:tavLst>
                                        <p:tav tm="0">
                                          <p:val>
                                            <p:strVal val="#ppt_x"/>
                                          </p:val>
                                        </p:tav>
                                        <p:tav tm="100000">
                                          <p:val>
                                            <p:strVal val="#ppt_x"/>
                                          </p:val>
                                        </p:tav>
                                      </p:tavLst>
                                    </p:anim>
                                    <p:anim calcmode="lin" valueType="num">
                                      <p:cBhvr additive="base">
                                        <p:cTn id="90" dur="10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37894">
                                            <p:bg/>
                                          </p:spTgt>
                                        </p:tgtEl>
                                        <p:attrNameLst>
                                          <p:attrName>style.visibility</p:attrName>
                                        </p:attrNameLst>
                                      </p:cBhvr>
                                      <p:to>
                                        <p:strVal val="visible"/>
                                      </p:to>
                                    </p:set>
                                    <p:animEffect transition="in" filter="box(out)">
                                      <p:cBhvr>
                                        <p:cTn id="95" dur="2000"/>
                                        <p:tgtEl>
                                          <p:spTgt spid="37894">
                                            <p:bg/>
                                          </p:spTgt>
                                        </p:tgtEl>
                                      </p:cBhvr>
                                    </p:animEffect>
                                  </p:childTnLst>
                                </p:cTn>
                              </p:par>
                              <p:par>
                                <p:cTn id="96" presetID="4" presetClass="entr" presetSubtype="32" fill="hold" grpId="0" nodeType="withEffect" nodePh="1">
                                  <p:stCondLst>
                                    <p:cond delay="0"/>
                                  </p:stCondLst>
                                  <p:endCondLst>
                                    <p:cond evt="begin" delay="0">
                                      <p:tn val="96"/>
                                    </p:cond>
                                  </p:endCondLst>
                                  <p:childTnLst>
                                    <p:set>
                                      <p:cBhvr>
                                        <p:cTn id="97" dur="1" fill="hold">
                                          <p:stCondLst>
                                            <p:cond delay="0"/>
                                          </p:stCondLst>
                                        </p:cTn>
                                        <p:tgtEl>
                                          <p:spTgt spid="37894">
                                            <p:txEl>
                                              <p:pRg st="0" end="0"/>
                                            </p:txEl>
                                          </p:spTgt>
                                        </p:tgtEl>
                                        <p:attrNameLst>
                                          <p:attrName>style.visibility</p:attrName>
                                        </p:attrNameLst>
                                      </p:cBhvr>
                                      <p:to>
                                        <p:strVal val="visible"/>
                                      </p:to>
                                    </p:set>
                                    <p:animEffect transition="in" filter="box(out)">
                                      <p:cBhvr>
                                        <p:cTn id="98" dur="2000"/>
                                        <p:tgtEl>
                                          <p:spTgt spid="37894">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nodeType="clickEffect" nodePh="1">
                                  <p:stCondLst>
                                    <p:cond delay="0"/>
                                  </p:stCondLst>
                                  <p:endCondLst>
                                    <p:cond evt="begin" delay="0">
                                      <p:tn val="101"/>
                                    </p:cond>
                                  </p:endCondLst>
                                  <p:childTnLst>
                                    <p:animEffect transition="out" filter="box(in)">
                                      <p:cBhvr>
                                        <p:cTn id="102" dur="1000"/>
                                        <p:tgtEl>
                                          <p:spTgt spid="37894">
                                            <p:txEl>
                                              <p:pRg st="0" end="0"/>
                                            </p:txEl>
                                          </p:spTgt>
                                        </p:tgtEl>
                                      </p:cBhvr>
                                    </p:animEffect>
                                    <p:set>
                                      <p:cBhvr>
                                        <p:cTn id="103" dur="1" fill="hold">
                                          <p:stCondLst>
                                            <p:cond delay="999"/>
                                          </p:stCondLst>
                                        </p:cTn>
                                        <p:tgtEl>
                                          <p:spTgt spid="37894">
                                            <p:txEl>
                                              <p:pRg st="0" end="0"/>
                                            </p:txEl>
                                          </p:spTgt>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7896">
                                            <p:bg/>
                                          </p:spTgt>
                                        </p:tgtEl>
                                        <p:attrNameLst>
                                          <p:attrName>style.visibility</p:attrName>
                                        </p:attrNameLst>
                                      </p:cBhvr>
                                      <p:to>
                                        <p:strVal val="visible"/>
                                      </p:to>
                                    </p:set>
                                    <p:animEffect transition="in" filter="box(in)">
                                      <p:cBhvr>
                                        <p:cTn id="108" dur="2000"/>
                                        <p:tgtEl>
                                          <p:spTgt spid="37896">
                                            <p:bg/>
                                          </p:spTgt>
                                        </p:tgtEl>
                                      </p:cBhvr>
                                    </p:animEffect>
                                  </p:childTnLst>
                                </p:cTn>
                              </p:par>
                              <p:par>
                                <p:cTn id="109" presetID="4" presetClass="entr" presetSubtype="16" fill="hold" grpId="0" nodeType="withEffect" nodePh="1">
                                  <p:stCondLst>
                                    <p:cond delay="0"/>
                                  </p:stCondLst>
                                  <p:endCondLst>
                                    <p:cond evt="begin" delay="0">
                                      <p:tn val="109"/>
                                    </p:cond>
                                  </p:endCondLst>
                                  <p:childTnLst>
                                    <p:set>
                                      <p:cBhvr>
                                        <p:cTn id="110" dur="1" fill="hold">
                                          <p:stCondLst>
                                            <p:cond delay="0"/>
                                          </p:stCondLst>
                                        </p:cTn>
                                        <p:tgtEl>
                                          <p:spTgt spid="37896">
                                            <p:txEl>
                                              <p:pRg st="0" end="0"/>
                                            </p:txEl>
                                          </p:spTgt>
                                        </p:tgtEl>
                                        <p:attrNameLst>
                                          <p:attrName>style.visibility</p:attrName>
                                        </p:attrNameLst>
                                      </p:cBhvr>
                                      <p:to>
                                        <p:strVal val="visible"/>
                                      </p:to>
                                    </p:set>
                                    <p:animEffect transition="in" filter="box(in)">
                                      <p:cBhvr>
                                        <p:cTn id="111" dur="2000"/>
                                        <p:tgtEl>
                                          <p:spTgt spid="37896">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nodePh="1">
                                  <p:stCondLst>
                                    <p:cond delay="0"/>
                                  </p:stCondLst>
                                  <p:endCondLst>
                                    <p:cond evt="begin" delay="0">
                                      <p:tn val="114"/>
                                    </p:cond>
                                  </p:endCondLst>
                                  <p:childTnLst>
                                    <p:animEffect transition="out" filter="box(in)">
                                      <p:cBhvr>
                                        <p:cTn id="115" dur="1000"/>
                                        <p:tgtEl>
                                          <p:spTgt spid="37896">
                                            <p:txEl>
                                              <p:pRg st="0" end="0"/>
                                            </p:txEl>
                                          </p:spTgt>
                                        </p:tgtEl>
                                      </p:cBhvr>
                                    </p:animEffect>
                                    <p:set>
                                      <p:cBhvr>
                                        <p:cTn id="116" dur="1" fill="hold">
                                          <p:stCondLst>
                                            <p:cond delay="999"/>
                                          </p:stCondLst>
                                        </p:cTn>
                                        <p:tgtEl>
                                          <p:spTgt spid="37896">
                                            <p:txEl>
                                              <p:pRg st="0" end="0"/>
                                            </p:txEl>
                                          </p:spTgt>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7900"/>
                                        </p:tgtEl>
                                        <p:attrNameLst>
                                          <p:attrName>style.visibility</p:attrName>
                                        </p:attrNameLst>
                                      </p:cBhvr>
                                      <p:to>
                                        <p:strVal val="visible"/>
                                      </p:to>
                                    </p:set>
                                    <p:anim calcmode="lin" valueType="num">
                                      <p:cBhvr additive="base">
                                        <p:cTn id="121" dur="1000" fill="hold"/>
                                        <p:tgtEl>
                                          <p:spTgt spid="37900"/>
                                        </p:tgtEl>
                                        <p:attrNameLst>
                                          <p:attrName>ppt_x</p:attrName>
                                        </p:attrNameLst>
                                      </p:cBhvr>
                                      <p:tavLst>
                                        <p:tav tm="0">
                                          <p:val>
                                            <p:strVal val="#ppt_x"/>
                                          </p:val>
                                        </p:tav>
                                        <p:tav tm="100000">
                                          <p:val>
                                            <p:strVal val="#ppt_x"/>
                                          </p:val>
                                        </p:tav>
                                      </p:tavLst>
                                    </p:anim>
                                    <p:anim calcmode="lin" valueType="num">
                                      <p:cBhvr additive="base">
                                        <p:cTn id="122" dur="10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7909">
                                            <p:bg/>
                                          </p:spTgt>
                                        </p:tgtEl>
                                        <p:attrNameLst>
                                          <p:attrName>style.visibility</p:attrName>
                                        </p:attrNameLst>
                                      </p:cBhvr>
                                      <p:to>
                                        <p:strVal val="visible"/>
                                      </p:to>
                                    </p:set>
                                    <p:animEffect transition="in" filter="box(in)">
                                      <p:cBhvr>
                                        <p:cTn id="127" dur="2000"/>
                                        <p:tgtEl>
                                          <p:spTgt spid="37909">
                                            <p:bg/>
                                          </p:spTgt>
                                        </p:tgtEl>
                                      </p:cBhvr>
                                    </p:animEffect>
                                  </p:childTnLst>
                                </p:cTn>
                              </p:par>
                              <p:par>
                                <p:cTn id="128" presetID="4" presetClass="entr" presetSubtype="16" fill="hold" grpId="0" nodeType="withEffect" nodePh="1">
                                  <p:stCondLst>
                                    <p:cond delay="0"/>
                                  </p:stCondLst>
                                  <p:endCondLst>
                                    <p:cond evt="begin" delay="0">
                                      <p:tn val="128"/>
                                    </p:cond>
                                  </p:endCondLst>
                                  <p:childTnLst>
                                    <p:set>
                                      <p:cBhvr>
                                        <p:cTn id="129" dur="1" fill="hold">
                                          <p:stCondLst>
                                            <p:cond delay="0"/>
                                          </p:stCondLst>
                                        </p:cTn>
                                        <p:tgtEl>
                                          <p:spTgt spid="37909">
                                            <p:txEl>
                                              <p:pRg st="0" end="0"/>
                                            </p:txEl>
                                          </p:spTgt>
                                        </p:tgtEl>
                                        <p:attrNameLst>
                                          <p:attrName>style.visibility</p:attrName>
                                        </p:attrNameLst>
                                      </p:cBhvr>
                                      <p:to>
                                        <p:strVal val="visible"/>
                                      </p:to>
                                    </p:set>
                                    <p:animEffect transition="in" filter="box(in)">
                                      <p:cBhvr>
                                        <p:cTn id="130" dur="2000"/>
                                        <p:tgtEl>
                                          <p:spTgt spid="37909">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xit" presetSubtype="16" fill="hold" nodeType="clickEffect" nodePh="1">
                                  <p:stCondLst>
                                    <p:cond delay="0"/>
                                  </p:stCondLst>
                                  <p:endCondLst>
                                    <p:cond evt="begin" delay="0">
                                      <p:tn val="133"/>
                                    </p:cond>
                                  </p:endCondLst>
                                  <p:childTnLst>
                                    <p:animEffect transition="out" filter="box(in)">
                                      <p:cBhvr>
                                        <p:cTn id="134" dur="500"/>
                                        <p:tgtEl>
                                          <p:spTgt spid="37909">
                                            <p:txEl>
                                              <p:pRg st="0" end="0"/>
                                            </p:txEl>
                                          </p:spTgt>
                                        </p:tgtEl>
                                      </p:cBhvr>
                                    </p:animEffect>
                                    <p:set>
                                      <p:cBhvr>
                                        <p:cTn id="135" dur="1" fill="hold">
                                          <p:stCondLst>
                                            <p:cond delay="499"/>
                                          </p:stCondLst>
                                        </p:cTn>
                                        <p:tgtEl>
                                          <p:spTgt spid="37909">
                                            <p:txEl>
                                              <p:pRg st="0" end="0"/>
                                            </p:txEl>
                                          </p:spTgt>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7910"/>
                                        </p:tgtEl>
                                        <p:attrNameLst>
                                          <p:attrName>style.visibility</p:attrName>
                                        </p:attrNameLst>
                                      </p:cBhvr>
                                      <p:to>
                                        <p:strVal val="visible"/>
                                      </p:to>
                                    </p:set>
                                    <p:anim calcmode="lin" valueType="num">
                                      <p:cBhvr additive="base">
                                        <p:cTn id="140" dur="1000" fill="hold"/>
                                        <p:tgtEl>
                                          <p:spTgt spid="37910"/>
                                        </p:tgtEl>
                                        <p:attrNameLst>
                                          <p:attrName>ppt_x</p:attrName>
                                        </p:attrNameLst>
                                      </p:cBhvr>
                                      <p:tavLst>
                                        <p:tav tm="0">
                                          <p:val>
                                            <p:strVal val="#ppt_x"/>
                                          </p:val>
                                        </p:tav>
                                        <p:tav tm="100000">
                                          <p:val>
                                            <p:strVal val="#ppt_x"/>
                                          </p:val>
                                        </p:tav>
                                      </p:tavLst>
                                    </p:anim>
                                    <p:anim calcmode="lin" valueType="num">
                                      <p:cBhvr additive="base">
                                        <p:cTn id="141" dur="1000" fill="hold"/>
                                        <p:tgtEl>
                                          <p:spTgt spid="37910"/>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37891">
                                            <p:bg/>
                                          </p:spTgt>
                                        </p:tgtEl>
                                        <p:attrNameLst>
                                          <p:attrName>style.visibility</p:attrName>
                                        </p:attrNameLst>
                                      </p:cBhvr>
                                      <p:to>
                                        <p:strVal val="visible"/>
                                      </p:to>
                                    </p:set>
                                    <p:animEffect transition="in" filter="box(in)">
                                      <p:cBhvr>
                                        <p:cTn id="146" dur="2000"/>
                                        <p:tgtEl>
                                          <p:spTgt spid="37891">
                                            <p:bg/>
                                          </p:spTgt>
                                        </p:tgtEl>
                                      </p:cBhvr>
                                    </p:animEffect>
                                  </p:childTnLst>
                                </p:cTn>
                              </p:par>
                              <p:par>
                                <p:cTn id="147" presetID="4" presetClass="entr" presetSubtype="16" fill="hold" grpId="0" nodeType="withEffect" nodePh="1">
                                  <p:stCondLst>
                                    <p:cond delay="0"/>
                                  </p:stCondLst>
                                  <p:endCondLst>
                                    <p:cond evt="begin" delay="0">
                                      <p:tn val="147"/>
                                    </p:cond>
                                  </p:endCondLst>
                                  <p:childTnLst>
                                    <p:set>
                                      <p:cBhvr>
                                        <p:cTn id="148" dur="1" fill="hold">
                                          <p:stCondLst>
                                            <p:cond delay="0"/>
                                          </p:stCondLst>
                                        </p:cTn>
                                        <p:tgtEl>
                                          <p:spTgt spid="37891">
                                            <p:txEl>
                                              <p:pRg st="0" end="0"/>
                                            </p:txEl>
                                          </p:spTgt>
                                        </p:tgtEl>
                                        <p:attrNameLst>
                                          <p:attrName>style.visibility</p:attrName>
                                        </p:attrNameLst>
                                      </p:cBhvr>
                                      <p:to>
                                        <p:strVal val="visible"/>
                                      </p:to>
                                    </p:set>
                                    <p:animEffect transition="in" filter="box(in)">
                                      <p:cBhvr>
                                        <p:cTn id="149" dur="2000"/>
                                        <p:tgtEl>
                                          <p:spTgt spid="37891">
                                            <p:txEl>
                                              <p:pRg st="0" end="0"/>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xit" presetSubtype="16" fill="hold" nodeType="clickEffect" nodePh="1">
                                  <p:stCondLst>
                                    <p:cond delay="0"/>
                                  </p:stCondLst>
                                  <p:endCondLst>
                                    <p:cond evt="begin" delay="0">
                                      <p:tn val="152"/>
                                    </p:cond>
                                  </p:endCondLst>
                                  <p:childTnLst>
                                    <p:animEffect transition="out" filter="box(in)">
                                      <p:cBhvr>
                                        <p:cTn id="153" dur="1000"/>
                                        <p:tgtEl>
                                          <p:spTgt spid="37891">
                                            <p:txEl>
                                              <p:pRg st="0" end="0"/>
                                            </p:txEl>
                                          </p:spTgt>
                                        </p:tgtEl>
                                      </p:cBhvr>
                                    </p:animEffect>
                                    <p:set>
                                      <p:cBhvr>
                                        <p:cTn id="154" dur="1" fill="hold">
                                          <p:stCondLst>
                                            <p:cond delay="999"/>
                                          </p:stCondLst>
                                        </p:cTn>
                                        <p:tgtEl>
                                          <p:spTgt spid="37891">
                                            <p:txEl>
                                              <p:pRg st="0" end="0"/>
                                            </p:txEl>
                                          </p:spTgt>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9" fill="hold" grpId="0" nodeType="clickEffect">
                                  <p:stCondLst>
                                    <p:cond delay="0"/>
                                  </p:stCondLst>
                                  <p:childTnLst>
                                    <p:set>
                                      <p:cBhvr>
                                        <p:cTn id="158" dur="1" fill="hold">
                                          <p:stCondLst>
                                            <p:cond delay="0"/>
                                          </p:stCondLst>
                                        </p:cTn>
                                        <p:tgtEl>
                                          <p:spTgt spid="37902"/>
                                        </p:tgtEl>
                                        <p:attrNameLst>
                                          <p:attrName>style.visibility</p:attrName>
                                        </p:attrNameLst>
                                      </p:cBhvr>
                                      <p:to>
                                        <p:strVal val="visible"/>
                                      </p:to>
                                    </p:set>
                                    <p:anim calcmode="lin" valueType="num">
                                      <p:cBhvr additive="base">
                                        <p:cTn id="159" dur="1000" fill="hold"/>
                                        <p:tgtEl>
                                          <p:spTgt spid="37902"/>
                                        </p:tgtEl>
                                        <p:attrNameLst>
                                          <p:attrName>ppt_x</p:attrName>
                                        </p:attrNameLst>
                                      </p:cBhvr>
                                      <p:tavLst>
                                        <p:tav tm="0">
                                          <p:val>
                                            <p:strVal val="0-#ppt_w/2"/>
                                          </p:val>
                                        </p:tav>
                                        <p:tav tm="100000">
                                          <p:val>
                                            <p:strVal val="#ppt_x"/>
                                          </p:val>
                                        </p:tav>
                                      </p:tavLst>
                                    </p:anim>
                                    <p:anim calcmode="lin" valueType="num">
                                      <p:cBhvr additive="base">
                                        <p:cTn id="160" dur="1000" fill="hold"/>
                                        <p:tgtEl>
                                          <p:spTgt spid="37902"/>
                                        </p:tgtEl>
                                        <p:attrNameLst>
                                          <p:attrName>ppt_y</p:attrName>
                                        </p:attrNameLst>
                                      </p:cBhvr>
                                      <p:tavLst>
                                        <p:tav tm="0">
                                          <p:val>
                                            <p:strVal val="0-#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xit" presetSubtype="16" fill="hold" grpId="1" nodeType="clickEffect" nodePh="1">
                                  <p:stCondLst>
                                    <p:cond delay="0"/>
                                  </p:stCondLst>
                                  <p:endCondLst>
                                    <p:cond evt="begin" delay="0">
                                      <p:tn val="163"/>
                                    </p:cond>
                                  </p:endCondLst>
                                  <p:childTnLst>
                                    <p:animEffect transition="out" filter="box(in)">
                                      <p:cBhvr>
                                        <p:cTn id="164" dur="500"/>
                                        <p:tgtEl>
                                          <p:spTgt spid="37897">
                                            <p:txEl>
                                              <p:pRg st="0" end="0"/>
                                            </p:txEl>
                                          </p:spTgt>
                                        </p:tgtEl>
                                      </p:cBhvr>
                                    </p:animEffect>
                                    <p:set>
                                      <p:cBhvr>
                                        <p:cTn id="165" dur="1" fill="hold">
                                          <p:stCondLst>
                                            <p:cond delay="499"/>
                                          </p:stCondLst>
                                        </p:cTn>
                                        <p:tgtEl>
                                          <p:spTgt spid="37897">
                                            <p:txEl>
                                              <p:pRg st="0" end="0"/>
                                            </p:txEl>
                                          </p:spTgt>
                                        </p:tgtEl>
                                        <p:attrNameLst>
                                          <p:attrName>style.visibility</p:attrName>
                                        </p:attrNameLst>
                                      </p:cBhvr>
                                      <p:to>
                                        <p:strVal val="hidden"/>
                                      </p:to>
                                    </p:set>
                                  </p:childTnLst>
                                </p:cTn>
                              </p:par>
                              <p:par>
                                <p:cTn id="166" presetID="4" presetClass="exit" presetSubtype="16" fill="hold" grpId="1" nodeType="withEffect">
                                  <p:stCondLst>
                                    <p:cond delay="0"/>
                                  </p:stCondLst>
                                  <p:childTnLst>
                                    <p:animEffect transition="out" filter="box(in)">
                                      <p:cBhvr>
                                        <p:cTn id="167" dur="500"/>
                                        <p:tgtEl>
                                          <p:spTgt spid="37897">
                                            <p:bg/>
                                          </p:spTgt>
                                        </p:tgtEl>
                                      </p:cBhvr>
                                    </p:animEffect>
                                    <p:set>
                                      <p:cBhvr>
                                        <p:cTn id="168" dur="1" fill="hold">
                                          <p:stCondLst>
                                            <p:cond delay="499"/>
                                          </p:stCondLst>
                                        </p:cTn>
                                        <p:tgtEl>
                                          <p:spTgt spid="37897">
                                            <p:bg/>
                                          </p:spTgt>
                                        </p:tgtEl>
                                        <p:attrNameLst>
                                          <p:attrName>style.visibility</p:attrName>
                                        </p:attrNameLst>
                                      </p:cBhvr>
                                      <p:to>
                                        <p:strVal val="hidden"/>
                                      </p:to>
                                    </p:set>
                                  </p:childTnLst>
                                </p:cTn>
                              </p:par>
                              <p:par>
                                <p:cTn id="169" presetID="4" presetClass="exit" presetSubtype="16" fill="hold" grpId="1" nodeType="withEffect" nodePh="1">
                                  <p:stCondLst>
                                    <p:cond delay="0"/>
                                  </p:stCondLst>
                                  <p:endCondLst>
                                    <p:cond evt="begin" delay="0">
                                      <p:tn val="169"/>
                                    </p:cond>
                                  </p:endCondLst>
                                  <p:childTnLst>
                                    <p:animEffect transition="out" filter="box(in)">
                                      <p:cBhvr>
                                        <p:cTn id="170" dur="500"/>
                                        <p:tgtEl>
                                          <p:spTgt spid="37892">
                                            <p:txEl>
                                              <p:pRg st="0" end="0"/>
                                            </p:txEl>
                                          </p:spTgt>
                                        </p:tgtEl>
                                      </p:cBhvr>
                                    </p:animEffect>
                                    <p:set>
                                      <p:cBhvr>
                                        <p:cTn id="171" dur="1" fill="hold">
                                          <p:stCondLst>
                                            <p:cond delay="499"/>
                                          </p:stCondLst>
                                        </p:cTn>
                                        <p:tgtEl>
                                          <p:spTgt spid="37892">
                                            <p:txEl>
                                              <p:pRg st="0" end="0"/>
                                            </p:txEl>
                                          </p:spTgt>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37892">
                                            <p:bg/>
                                          </p:spTgt>
                                        </p:tgtEl>
                                      </p:cBhvr>
                                    </p:animEffect>
                                    <p:set>
                                      <p:cBhvr>
                                        <p:cTn id="174" dur="1" fill="hold">
                                          <p:stCondLst>
                                            <p:cond delay="499"/>
                                          </p:stCondLst>
                                        </p:cTn>
                                        <p:tgtEl>
                                          <p:spTgt spid="37892">
                                            <p:bg/>
                                          </p:spTgt>
                                        </p:tgtEl>
                                        <p:attrNameLst>
                                          <p:attrName>style.visibility</p:attrName>
                                        </p:attrNameLst>
                                      </p:cBhvr>
                                      <p:to>
                                        <p:strVal val="hidden"/>
                                      </p:to>
                                    </p:set>
                                  </p:childTnLst>
                                </p:cTn>
                              </p:par>
                              <p:par>
                                <p:cTn id="175" presetID="4" presetClass="exit" presetSubtype="16" fill="hold" grpId="1" nodeType="withEffect" nodePh="1">
                                  <p:stCondLst>
                                    <p:cond delay="0"/>
                                  </p:stCondLst>
                                  <p:endCondLst>
                                    <p:cond evt="begin" delay="0">
                                      <p:tn val="175"/>
                                    </p:cond>
                                  </p:endCondLst>
                                  <p:childTnLst>
                                    <p:animEffect transition="out" filter="box(in)">
                                      <p:cBhvr>
                                        <p:cTn id="176" dur="500"/>
                                        <p:tgtEl>
                                          <p:spTgt spid="37893">
                                            <p:txEl>
                                              <p:pRg st="0" end="0"/>
                                            </p:txEl>
                                          </p:spTgt>
                                        </p:tgtEl>
                                      </p:cBhvr>
                                    </p:animEffect>
                                    <p:set>
                                      <p:cBhvr>
                                        <p:cTn id="177" dur="1" fill="hold">
                                          <p:stCondLst>
                                            <p:cond delay="499"/>
                                          </p:stCondLst>
                                        </p:cTn>
                                        <p:tgtEl>
                                          <p:spTgt spid="37893">
                                            <p:txEl>
                                              <p:pRg st="0" end="0"/>
                                            </p:txEl>
                                          </p:spTgt>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37893">
                                            <p:bg/>
                                          </p:spTgt>
                                        </p:tgtEl>
                                      </p:cBhvr>
                                    </p:animEffect>
                                    <p:set>
                                      <p:cBhvr>
                                        <p:cTn id="180" dur="1" fill="hold">
                                          <p:stCondLst>
                                            <p:cond delay="499"/>
                                          </p:stCondLst>
                                        </p:cTn>
                                        <p:tgtEl>
                                          <p:spTgt spid="37893">
                                            <p:bg/>
                                          </p:spTgt>
                                        </p:tgtEl>
                                        <p:attrNameLst>
                                          <p:attrName>style.visibility</p:attrName>
                                        </p:attrNameLst>
                                      </p:cBhvr>
                                      <p:to>
                                        <p:strVal val="hidden"/>
                                      </p:to>
                                    </p:set>
                                  </p:childTnLst>
                                </p:cTn>
                              </p:par>
                              <p:par>
                                <p:cTn id="181" presetID="4" presetClass="exit" presetSubtype="16" fill="hold" grpId="1" nodeType="withEffect" nodePh="1">
                                  <p:stCondLst>
                                    <p:cond delay="0"/>
                                  </p:stCondLst>
                                  <p:endCondLst>
                                    <p:cond evt="begin" delay="0">
                                      <p:tn val="181"/>
                                    </p:cond>
                                  </p:endCondLst>
                                  <p:childTnLst>
                                    <p:animEffect transition="out" filter="box(in)">
                                      <p:cBhvr>
                                        <p:cTn id="182" dur="500"/>
                                        <p:tgtEl>
                                          <p:spTgt spid="37905">
                                            <p:txEl>
                                              <p:pRg st="0" end="0"/>
                                            </p:txEl>
                                          </p:spTgt>
                                        </p:tgtEl>
                                      </p:cBhvr>
                                    </p:animEffect>
                                    <p:set>
                                      <p:cBhvr>
                                        <p:cTn id="183" dur="1" fill="hold">
                                          <p:stCondLst>
                                            <p:cond delay="499"/>
                                          </p:stCondLst>
                                        </p:cTn>
                                        <p:tgtEl>
                                          <p:spTgt spid="37905">
                                            <p:txEl>
                                              <p:pRg st="0" end="0"/>
                                            </p:txEl>
                                          </p:spTgt>
                                        </p:tgtEl>
                                        <p:attrNameLst>
                                          <p:attrName>style.visibility</p:attrName>
                                        </p:attrNameLst>
                                      </p:cBhvr>
                                      <p:to>
                                        <p:strVal val="hidden"/>
                                      </p:to>
                                    </p:set>
                                  </p:childTnLst>
                                </p:cTn>
                              </p:par>
                              <p:par>
                                <p:cTn id="184" presetID="4" presetClass="exit" presetSubtype="16" fill="hold" grpId="1" nodeType="withEffect">
                                  <p:stCondLst>
                                    <p:cond delay="0"/>
                                  </p:stCondLst>
                                  <p:childTnLst>
                                    <p:animEffect transition="out" filter="box(in)">
                                      <p:cBhvr>
                                        <p:cTn id="185" dur="500"/>
                                        <p:tgtEl>
                                          <p:spTgt spid="37905">
                                            <p:bg/>
                                          </p:spTgt>
                                        </p:tgtEl>
                                      </p:cBhvr>
                                    </p:animEffect>
                                    <p:set>
                                      <p:cBhvr>
                                        <p:cTn id="186" dur="1" fill="hold">
                                          <p:stCondLst>
                                            <p:cond delay="499"/>
                                          </p:stCondLst>
                                        </p:cTn>
                                        <p:tgtEl>
                                          <p:spTgt spid="37905">
                                            <p:bg/>
                                          </p:spTgt>
                                        </p:tgtEl>
                                        <p:attrNameLst>
                                          <p:attrName>style.visibility</p:attrName>
                                        </p:attrNameLst>
                                      </p:cBhvr>
                                      <p:to>
                                        <p:strVal val="hidden"/>
                                      </p:to>
                                    </p:set>
                                  </p:childTnLst>
                                </p:cTn>
                              </p:par>
                              <p:par>
                                <p:cTn id="187" presetID="4" presetClass="exit" presetSubtype="16" fill="hold" grpId="1" nodeType="withEffect" nodePh="1">
                                  <p:stCondLst>
                                    <p:cond delay="0"/>
                                  </p:stCondLst>
                                  <p:endCondLst>
                                    <p:cond evt="begin" delay="0">
                                      <p:tn val="187"/>
                                    </p:cond>
                                  </p:endCondLst>
                                  <p:childTnLst>
                                    <p:animEffect transition="out" filter="box(in)">
                                      <p:cBhvr>
                                        <p:cTn id="188" dur="500"/>
                                        <p:tgtEl>
                                          <p:spTgt spid="37894">
                                            <p:txEl>
                                              <p:pRg st="0" end="0"/>
                                            </p:txEl>
                                          </p:spTgt>
                                        </p:tgtEl>
                                      </p:cBhvr>
                                    </p:animEffect>
                                    <p:set>
                                      <p:cBhvr>
                                        <p:cTn id="189" dur="1" fill="hold">
                                          <p:stCondLst>
                                            <p:cond delay="499"/>
                                          </p:stCondLst>
                                        </p:cTn>
                                        <p:tgtEl>
                                          <p:spTgt spid="37894">
                                            <p:txEl>
                                              <p:pRg st="0" end="0"/>
                                            </p:txEl>
                                          </p:spTgt>
                                        </p:tgtEl>
                                        <p:attrNameLst>
                                          <p:attrName>style.visibility</p:attrName>
                                        </p:attrNameLst>
                                      </p:cBhvr>
                                      <p:to>
                                        <p:strVal val="hidden"/>
                                      </p:to>
                                    </p:set>
                                  </p:childTnLst>
                                </p:cTn>
                              </p:par>
                              <p:par>
                                <p:cTn id="190" presetID="4" presetClass="exit" presetSubtype="16" fill="hold" grpId="1" nodeType="withEffect">
                                  <p:stCondLst>
                                    <p:cond delay="0"/>
                                  </p:stCondLst>
                                  <p:childTnLst>
                                    <p:animEffect transition="out" filter="box(in)">
                                      <p:cBhvr>
                                        <p:cTn id="191" dur="500"/>
                                        <p:tgtEl>
                                          <p:spTgt spid="37894">
                                            <p:bg/>
                                          </p:spTgt>
                                        </p:tgtEl>
                                      </p:cBhvr>
                                    </p:animEffect>
                                    <p:set>
                                      <p:cBhvr>
                                        <p:cTn id="192" dur="1" fill="hold">
                                          <p:stCondLst>
                                            <p:cond delay="499"/>
                                          </p:stCondLst>
                                        </p:cTn>
                                        <p:tgtEl>
                                          <p:spTgt spid="37894">
                                            <p:bg/>
                                          </p:spTgt>
                                        </p:tgtEl>
                                        <p:attrNameLst>
                                          <p:attrName>style.visibility</p:attrName>
                                        </p:attrNameLst>
                                      </p:cBhvr>
                                      <p:to>
                                        <p:strVal val="hidden"/>
                                      </p:to>
                                    </p:set>
                                  </p:childTnLst>
                                </p:cTn>
                              </p:par>
                              <p:par>
                                <p:cTn id="193" presetID="4" presetClass="exit" presetSubtype="16" fill="hold" grpId="1" nodeType="withEffect" nodePh="1">
                                  <p:stCondLst>
                                    <p:cond delay="0"/>
                                  </p:stCondLst>
                                  <p:endCondLst>
                                    <p:cond evt="begin" delay="0">
                                      <p:tn val="193"/>
                                    </p:cond>
                                  </p:endCondLst>
                                  <p:childTnLst>
                                    <p:animEffect transition="out" filter="box(in)">
                                      <p:cBhvr>
                                        <p:cTn id="194" dur="500"/>
                                        <p:tgtEl>
                                          <p:spTgt spid="37896">
                                            <p:txEl>
                                              <p:pRg st="0" end="0"/>
                                            </p:txEl>
                                          </p:spTgt>
                                        </p:tgtEl>
                                      </p:cBhvr>
                                    </p:animEffect>
                                    <p:set>
                                      <p:cBhvr>
                                        <p:cTn id="195" dur="1" fill="hold">
                                          <p:stCondLst>
                                            <p:cond delay="499"/>
                                          </p:stCondLst>
                                        </p:cTn>
                                        <p:tgtEl>
                                          <p:spTgt spid="37896">
                                            <p:txEl>
                                              <p:pRg st="0" end="0"/>
                                            </p:txEl>
                                          </p:spTgt>
                                        </p:tgtEl>
                                        <p:attrNameLst>
                                          <p:attrName>style.visibility</p:attrName>
                                        </p:attrNameLst>
                                      </p:cBhvr>
                                      <p:to>
                                        <p:strVal val="hidden"/>
                                      </p:to>
                                    </p:set>
                                  </p:childTnLst>
                                </p:cTn>
                              </p:par>
                              <p:par>
                                <p:cTn id="196" presetID="4" presetClass="exit" presetSubtype="16" fill="hold" grpId="1" nodeType="withEffect">
                                  <p:stCondLst>
                                    <p:cond delay="0"/>
                                  </p:stCondLst>
                                  <p:childTnLst>
                                    <p:animEffect transition="out" filter="box(in)">
                                      <p:cBhvr>
                                        <p:cTn id="197" dur="500"/>
                                        <p:tgtEl>
                                          <p:spTgt spid="37896">
                                            <p:bg/>
                                          </p:spTgt>
                                        </p:tgtEl>
                                      </p:cBhvr>
                                    </p:animEffect>
                                    <p:set>
                                      <p:cBhvr>
                                        <p:cTn id="198" dur="1" fill="hold">
                                          <p:stCondLst>
                                            <p:cond delay="499"/>
                                          </p:stCondLst>
                                        </p:cTn>
                                        <p:tgtEl>
                                          <p:spTgt spid="37896">
                                            <p:bg/>
                                          </p:spTgt>
                                        </p:tgtEl>
                                        <p:attrNameLst>
                                          <p:attrName>style.visibility</p:attrName>
                                        </p:attrNameLst>
                                      </p:cBhvr>
                                      <p:to>
                                        <p:strVal val="hidden"/>
                                      </p:to>
                                    </p:set>
                                  </p:childTnLst>
                                </p:cTn>
                              </p:par>
                              <p:par>
                                <p:cTn id="199" presetID="4" presetClass="exit" presetSubtype="16" fill="hold" grpId="1" nodeType="withEffect" nodePh="1">
                                  <p:stCondLst>
                                    <p:cond delay="0"/>
                                  </p:stCondLst>
                                  <p:endCondLst>
                                    <p:cond evt="begin" delay="0">
                                      <p:tn val="199"/>
                                    </p:cond>
                                  </p:endCondLst>
                                  <p:childTnLst>
                                    <p:animEffect transition="out" filter="box(in)">
                                      <p:cBhvr>
                                        <p:cTn id="200" dur="500"/>
                                        <p:tgtEl>
                                          <p:spTgt spid="37909">
                                            <p:txEl>
                                              <p:pRg st="0" end="0"/>
                                            </p:txEl>
                                          </p:spTgt>
                                        </p:tgtEl>
                                      </p:cBhvr>
                                    </p:animEffect>
                                    <p:set>
                                      <p:cBhvr>
                                        <p:cTn id="201" dur="1" fill="hold">
                                          <p:stCondLst>
                                            <p:cond delay="499"/>
                                          </p:stCondLst>
                                        </p:cTn>
                                        <p:tgtEl>
                                          <p:spTgt spid="37909">
                                            <p:txEl>
                                              <p:pRg st="0" end="0"/>
                                            </p:txEl>
                                          </p:spTgt>
                                        </p:tgtEl>
                                        <p:attrNameLst>
                                          <p:attrName>style.visibility</p:attrName>
                                        </p:attrNameLst>
                                      </p:cBhvr>
                                      <p:to>
                                        <p:strVal val="hidden"/>
                                      </p:to>
                                    </p:set>
                                  </p:childTnLst>
                                </p:cTn>
                              </p:par>
                              <p:par>
                                <p:cTn id="202" presetID="4" presetClass="exit" presetSubtype="16" fill="hold" grpId="1" nodeType="withEffect">
                                  <p:stCondLst>
                                    <p:cond delay="0"/>
                                  </p:stCondLst>
                                  <p:childTnLst>
                                    <p:animEffect transition="out" filter="box(in)">
                                      <p:cBhvr>
                                        <p:cTn id="203" dur="500"/>
                                        <p:tgtEl>
                                          <p:spTgt spid="37909">
                                            <p:bg/>
                                          </p:spTgt>
                                        </p:tgtEl>
                                      </p:cBhvr>
                                    </p:animEffect>
                                    <p:set>
                                      <p:cBhvr>
                                        <p:cTn id="204" dur="1" fill="hold">
                                          <p:stCondLst>
                                            <p:cond delay="499"/>
                                          </p:stCondLst>
                                        </p:cTn>
                                        <p:tgtEl>
                                          <p:spTgt spid="37909">
                                            <p:bg/>
                                          </p:spTgt>
                                        </p:tgtEl>
                                        <p:attrNameLst>
                                          <p:attrName>style.visibility</p:attrName>
                                        </p:attrNameLst>
                                      </p:cBhvr>
                                      <p:to>
                                        <p:strVal val="hidden"/>
                                      </p:to>
                                    </p:set>
                                  </p:childTnLst>
                                </p:cTn>
                              </p:par>
                              <p:par>
                                <p:cTn id="205" presetID="4" presetClass="exit" presetSubtype="16" fill="hold" grpId="1" nodeType="withEffect" nodePh="1">
                                  <p:stCondLst>
                                    <p:cond delay="0"/>
                                  </p:stCondLst>
                                  <p:endCondLst>
                                    <p:cond evt="begin" delay="0">
                                      <p:tn val="205"/>
                                    </p:cond>
                                  </p:endCondLst>
                                  <p:childTnLst>
                                    <p:animEffect transition="out" filter="box(in)">
                                      <p:cBhvr>
                                        <p:cTn id="206" dur="500"/>
                                        <p:tgtEl>
                                          <p:spTgt spid="37891">
                                            <p:txEl>
                                              <p:pRg st="0" end="0"/>
                                            </p:txEl>
                                          </p:spTgt>
                                        </p:tgtEl>
                                      </p:cBhvr>
                                    </p:animEffect>
                                    <p:set>
                                      <p:cBhvr>
                                        <p:cTn id="207" dur="1" fill="hold">
                                          <p:stCondLst>
                                            <p:cond delay="499"/>
                                          </p:stCondLst>
                                        </p:cTn>
                                        <p:tgtEl>
                                          <p:spTgt spid="37891">
                                            <p:txEl>
                                              <p:pRg st="0" end="0"/>
                                            </p:txEl>
                                          </p:spTgt>
                                        </p:tgtEl>
                                        <p:attrNameLst>
                                          <p:attrName>style.visibility</p:attrName>
                                        </p:attrNameLst>
                                      </p:cBhvr>
                                      <p:to>
                                        <p:strVal val="hidden"/>
                                      </p:to>
                                    </p:set>
                                  </p:childTnLst>
                                </p:cTn>
                              </p:par>
                              <p:par>
                                <p:cTn id="208" presetID="4" presetClass="exit" presetSubtype="16" fill="hold" grpId="1" nodeType="withEffect">
                                  <p:stCondLst>
                                    <p:cond delay="0"/>
                                  </p:stCondLst>
                                  <p:childTnLst>
                                    <p:animEffect transition="out" filter="box(in)">
                                      <p:cBhvr>
                                        <p:cTn id="209" dur="500"/>
                                        <p:tgtEl>
                                          <p:spTgt spid="37891">
                                            <p:bg/>
                                          </p:spTgt>
                                        </p:tgtEl>
                                      </p:cBhvr>
                                    </p:animEffect>
                                    <p:set>
                                      <p:cBhvr>
                                        <p:cTn id="210" dur="1" fill="hold">
                                          <p:stCondLst>
                                            <p:cond delay="499"/>
                                          </p:stCondLst>
                                        </p:cTn>
                                        <p:tgtEl>
                                          <p:spTgt spid="37891">
                                            <p:bg/>
                                          </p:spTgt>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4" fill="hold" grpId="2" nodeType="clickEffect">
                                  <p:stCondLst>
                                    <p:cond delay="0"/>
                                  </p:stCondLst>
                                  <p:childTnLst>
                                    <p:set>
                                      <p:cBhvr>
                                        <p:cTn id="214" dur="1" fill="hold">
                                          <p:stCondLst>
                                            <p:cond delay="0"/>
                                          </p:stCondLst>
                                        </p:cTn>
                                        <p:tgtEl>
                                          <p:spTgt spid="37897">
                                            <p:bg/>
                                          </p:spTgt>
                                        </p:tgtEl>
                                        <p:attrNameLst>
                                          <p:attrName>style.visibility</p:attrName>
                                        </p:attrNameLst>
                                      </p:cBhvr>
                                      <p:to>
                                        <p:strVal val="visible"/>
                                      </p:to>
                                    </p:set>
                                    <p:anim calcmode="lin" valueType="num">
                                      <p:cBhvr additive="base">
                                        <p:cTn id="215" dur="1000" fill="hold"/>
                                        <p:tgtEl>
                                          <p:spTgt spid="37897">
                                            <p:bg/>
                                          </p:spTgt>
                                        </p:tgtEl>
                                        <p:attrNameLst>
                                          <p:attrName>ppt_x</p:attrName>
                                        </p:attrNameLst>
                                      </p:cBhvr>
                                      <p:tavLst>
                                        <p:tav tm="0">
                                          <p:val>
                                            <p:strVal val="#ppt_x"/>
                                          </p:val>
                                        </p:tav>
                                        <p:tav tm="100000">
                                          <p:val>
                                            <p:strVal val="#ppt_x"/>
                                          </p:val>
                                        </p:tav>
                                      </p:tavLst>
                                    </p:anim>
                                    <p:anim calcmode="lin" valueType="num">
                                      <p:cBhvr additive="base">
                                        <p:cTn id="216" dur="1000" fill="hold"/>
                                        <p:tgtEl>
                                          <p:spTgt spid="37897">
                                            <p:bg/>
                                          </p:spTgt>
                                        </p:tgtEl>
                                        <p:attrNameLst>
                                          <p:attrName>ppt_y</p:attrName>
                                        </p:attrNameLst>
                                      </p:cBhvr>
                                      <p:tavLst>
                                        <p:tav tm="0">
                                          <p:val>
                                            <p:strVal val="1+#ppt_h/2"/>
                                          </p:val>
                                        </p:tav>
                                        <p:tav tm="100000">
                                          <p:val>
                                            <p:strVal val="#ppt_y"/>
                                          </p:val>
                                        </p:tav>
                                      </p:tavLst>
                                    </p:anim>
                                  </p:childTnLst>
                                </p:cTn>
                              </p:par>
                              <p:par>
                                <p:cTn id="217" presetID="2" presetClass="entr" presetSubtype="4" fill="hold" grpId="2" nodeType="withEffect" nodePh="1">
                                  <p:stCondLst>
                                    <p:cond delay="0"/>
                                  </p:stCondLst>
                                  <p:endCondLst>
                                    <p:cond evt="begin" delay="0">
                                      <p:tn val="217"/>
                                    </p:cond>
                                  </p:endCondLst>
                                  <p:childTnLst>
                                    <p:set>
                                      <p:cBhvr>
                                        <p:cTn id="218" dur="1" fill="hold">
                                          <p:stCondLst>
                                            <p:cond delay="0"/>
                                          </p:stCondLst>
                                        </p:cTn>
                                        <p:tgtEl>
                                          <p:spTgt spid="37897">
                                            <p:txEl>
                                              <p:pRg st="0" end="0"/>
                                            </p:txEl>
                                          </p:spTgt>
                                        </p:tgtEl>
                                        <p:attrNameLst>
                                          <p:attrName>style.visibility</p:attrName>
                                        </p:attrNameLst>
                                      </p:cBhvr>
                                      <p:to>
                                        <p:strVal val="visible"/>
                                      </p:to>
                                    </p:set>
                                    <p:anim calcmode="lin" valueType="num">
                                      <p:cBhvr additive="base">
                                        <p:cTn id="219" dur="1000" fill="hold"/>
                                        <p:tgtEl>
                                          <p:spTgt spid="37897">
                                            <p:txEl>
                                              <p:pRg st="0" end="0"/>
                                            </p:txEl>
                                          </p:spTgt>
                                        </p:tgtEl>
                                        <p:attrNameLst>
                                          <p:attrName>ppt_x</p:attrName>
                                        </p:attrNameLst>
                                      </p:cBhvr>
                                      <p:tavLst>
                                        <p:tav tm="0">
                                          <p:val>
                                            <p:strVal val="#ppt_x"/>
                                          </p:val>
                                        </p:tav>
                                        <p:tav tm="100000">
                                          <p:val>
                                            <p:strVal val="#ppt_x"/>
                                          </p:val>
                                        </p:tav>
                                      </p:tavLst>
                                    </p:anim>
                                    <p:anim calcmode="lin" valueType="num">
                                      <p:cBhvr additive="base">
                                        <p:cTn id="220" dur="1000" fill="hold"/>
                                        <p:tgtEl>
                                          <p:spTgt spid="378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1" fill="hold" grpId="2" nodeType="clickEffect">
                                  <p:stCondLst>
                                    <p:cond delay="0"/>
                                  </p:stCondLst>
                                  <p:childTnLst>
                                    <p:set>
                                      <p:cBhvr>
                                        <p:cTn id="224" dur="1" fill="hold">
                                          <p:stCondLst>
                                            <p:cond delay="0"/>
                                          </p:stCondLst>
                                        </p:cTn>
                                        <p:tgtEl>
                                          <p:spTgt spid="37892">
                                            <p:bg/>
                                          </p:spTgt>
                                        </p:tgtEl>
                                        <p:attrNameLst>
                                          <p:attrName>style.visibility</p:attrName>
                                        </p:attrNameLst>
                                      </p:cBhvr>
                                      <p:to>
                                        <p:strVal val="visible"/>
                                      </p:to>
                                    </p:set>
                                    <p:anim calcmode="lin" valueType="num">
                                      <p:cBhvr additive="base">
                                        <p:cTn id="225" dur="1000" fill="hold"/>
                                        <p:tgtEl>
                                          <p:spTgt spid="37892">
                                            <p:bg/>
                                          </p:spTgt>
                                        </p:tgtEl>
                                        <p:attrNameLst>
                                          <p:attrName>ppt_x</p:attrName>
                                        </p:attrNameLst>
                                      </p:cBhvr>
                                      <p:tavLst>
                                        <p:tav tm="0">
                                          <p:val>
                                            <p:strVal val="#ppt_x"/>
                                          </p:val>
                                        </p:tav>
                                        <p:tav tm="100000">
                                          <p:val>
                                            <p:strVal val="#ppt_x"/>
                                          </p:val>
                                        </p:tav>
                                      </p:tavLst>
                                    </p:anim>
                                    <p:anim calcmode="lin" valueType="num">
                                      <p:cBhvr additive="base">
                                        <p:cTn id="226" dur="1000" fill="hold"/>
                                        <p:tgtEl>
                                          <p:spTgt spid="37892">
                                            <p:bg/>
                                          </p:spTgt>
                                        </p:tgtEl>
                                        <p:attrNameLst>
                                          <p:attrName>ppt_y</p:attrName>
                                        </p:attrNameLst>
                                      </p:cBhvr>
                                      <p:tavLst>
                                        <p:tav tm="0">
                                          <p:val>
                                            <p:strVal val="0-#ppt_h/2"/>
                                          </p:val>
                                        </p:tav>
                                        <p:tav tm="100000">
                                          <p:val>
                                            <p:strVal val="#ppt_y"/>
                                          </p:val>
                                        </p:tav>
                                      </p:tavLst>
                                    </p:anim>
                                  </p:childTnLst>
                                </p:cTn>
                              </p:par>
                              <p:par>
                                <p:cTn id="227" presetID="2" presetClass="entr" presetSubtype="1" fill="hold" grpId="2" nodeType="withEffect" nodePh="1">
                                  <p:stCondLst>
                                    <p:cond delay="0"/>
                                  </p:stCondLst>
                                  <p:endCondLst>
                                    <p:cond evt="begin" delay="0">
                                      <p:tn val="227"/>
                                    </p:cond>
                                  </p:endCondLst>
                                  <p:childTnLst>
                                    <p:set>
                                      <p:cBhvr>
                                        <p:cTn id="228" dur="1" fill="hold">
                                          <p:stCondLst>
                                            <p:cond delay="0"/>
                                          </p:stCondLst>
                                        </p:cTn>
                                        <p:tgtEl>
                                          <p:spTgt spid="37892">
                                            <p:txEl>
                                              <p:pRg st="0" end="0"/>
                                            </p:txEl>
                                          </p:spTgt>
                                        </p:tgtEl>
                                        <p:attrNameLst>
                                          <p:attrName>style.visibility</p:attrName>
                                        </p:attrNameLst>
                                      </p:cBhvr>
                                      <p:to>
                                        <p:strVal val="visible"/>
                                      </p:to>
                                    </p:set>
                                    <p:anim calcmode="lin" valueType="num">
                                      <p:cBhvr additive="base">
                                        <p:cTn id="229"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230" dur="1000" fill="hold"/>
                                        <p:tgtEl>
                                          <p:spTgt spid="378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2" fill="hold" grpId="2" nodeType="clickEffect">
                                  <p:stCondLst>
                                    <p:cond delay="0"/>
                                  </p:stCondLst>
                                  <p:childTnLst>
                                    <p:set>
                                      <p:cBhvr>
                                        <p:cTn id="234" dur="1" fill="hold">
                                          <p:stCondLst>
                                            <p:cond delay="0"/>
                                          </p:stCondLst>
                                        </p:cTn>
                                        <p:tgtEl>
                                          <p:spTgt spid="37893">
                                            <p:bg/>
                                          </p:spTgt>
                                        </p:tgtEl>
                                        <p:attrNameLst>
                                          <p:attrName>style.visibility</p:attrName>
                                        </p:attrNameLst>
                                      </p:cBhvr>
                                      <p:to>
                                        <p:strVal val="visible"/>
                                      </p:to>
                                    </p:set>
                                    <p:anim calcmode="lin" valueType="num">
                                      <p:cBhvr additive="base">
                                        <p:cTn id="235" dur="1000" fill="hold"/>
                                        <p:tgtEl>
                                          <p:spTgt spid="37893">
                                            <p:bg/>
                                          </p:spTgt>
                                        </p:tgtEl>
                                        <p:attrNameLst>
                                          <p:attrName>ppt_x</p:attrName>
                                        </p:attrNameLst>
                                      </p:cBhvr>
                                      <p:tavLst>
                                        <p:tav tm="0">
                                          <p:val>
                                            <p:strVal val="1+#ppt_w/2"/>
                                          </p:val>
                                        </p:tav>
                                        <p:tav tm="100000">
                                          <p:val>
                                            <p:strVal val="#ppt_x"/>
                                          </p:val>
                                        </p:tav>
                                      </p:tavLst>
                                    </p:anim>
                                    <p:anim calcmode="lin" valueType="num">
                                      <p:cBhvr additive="base">
                                        <p:cTn id="236" dur="1000" fill="hold"/>
                                        <p:tgtEl>
                                          <p:spTgt spid="37893">
                                            <p:bg/>
                                          </p:spTgt>
                                        </p:tgtEl>
                                        <p:attrNameLst>
                                          <p:attrName>ppt_y</p:attrName>
                                        </p:attrNameLst>
                                      </p:cBhvr>
                                      <p:tavLst>
                                        <p:tav tm="0">
                                          <p:val>
                                            <p:strVal val="#ppt_y"/>
                                          </p:val>
                                        </p:tav>
                                        <p:tav tm="100000">
                                          <p:val>
                                            <p:strVal val="#ppt_y"/>
                                          </p:val>
                                        </p:tav>
                                      </p:tavLst>
                                    </p:anim>
                                  </p:childTnLst>
                                </p:cTn>
                              </p:par>
                              <p:par>
                                <p:cTn id="237" presetID="2" presetClass="entr" presetSubtype="2" fill="hold" grpId="2" nodeType="withEffect" nodePh="1">
                                  <p:stCondLst>
                                    <p:cond delay="0"/>
                                  </p:stCondLst>
                                  <p:endCondLst>
                                    <p:cond evt="begin" delay="0">
                                      <p:tn val="237"/>
                                    </p:cond>
                                  </p:endCondLst>
                                  <p:childTnLst>
                                    <p:set>
                                      <p:cBhvr>
                                        <p:cTn id="238" dur="1" fill="hold">
                                          <p:stCondLst>
                                            <p:cond delay="0"/>
                                          </p:stCondLst>
                                        </p:cTn>
                                        <p:tgtEl>
                                          <p:spTgt spid="37893">
                                            <p:txEl>
                                              <p:pRg st="0" end="0"/>
                                            </p:txEl>
                                          </p:spTgt>
                                        </p:tgtEl>
                                        <p:attrNameLst>
                                          <p:attrName>style.visibility</p:attrName>
                                        </p:attrNameLst>
                                      </p:cBhvr>
                                      <p:to>
                                        <p:strVal val="visible"/>
                                      </p:to>
                                    </p:set>
                                    <p:anim calcmode="lin" valueType="num">
                                      <p:cBhvr additive="base">
                                        <p:cTn id="239" dur="10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240" dur="10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ntr" presetSubtype="2" fill="hold" grpId="2" nodeType="clickEffect">
                                  <p:stCondLst>
                                    <p:cond delay="0"/>
                                  </p:stCondLst>
                                  <p:childTnLst>
                                    <p:set>
                                      <p:cBhvr>
                                        <p:cTn id="244" dur="1" fill="hold">
                                          <p:stCondLst>
                                            <p:cond delay="0"/>
                                          </p:stCondLst>
                                        </p:cTn>
                                        <p:tgtEl>
                                          <p:spTgt spid="37905">
                                            <p:bg/>
                                          </p:spTgt>
                                        </p:tgtEl>
                                        <p:attrNameLst>
                                          <p:attrName>style.visibility</p:attrName>
                                        </p:attrNameLst>
                                      </p:cBhvr>
                                      <p:to>
                                        <p:strVal val="visible"/>
                                      </p:to>
                                    </p:set>
                                    <p:anim calcmode="lin" valueType="num">
                                      <p:cBhvr additive="base">
                                        <p:cTn id="245" dur="1000" fill="hold"/>
                                        <p:tgtEl>
                                          <p:spTgt spid="37905">
                                            <p:bg/>
                                          </p:spTgt>
                                        </p:tgtEl>
                                        <p:attrNameLst>
                                          <p:attrName>ppt_x</p:attrName>
                                        </p:attrNameLst>
                                      </p:cBhvr>
                                      <p:tavLst>
                                        <p:tav tm="0">
                                          <p:val>
                                            <p:strVal val="1+#ppt_w/2"/>
                                          </p:val>
                                        </p:tav>
                                        <p:tav tm="100000">
                                          <p:val>
                                            <p:strVal val="#ppt_x"/>
                                          </p:val>
                                        </p:tav>
                                      </p:tavLst>
                                    </p:anim>
                                    <p:anim calcmode="lin" valueType="num">
                                      <p:cBhvr additive="base">
                                        <p:cTn id="246" dur="1000" fill="hold"/>
                                        <p:tgtEl>
                                          <p:spTgt spid="37905">
                                            <p:bg/>
                                          </p:spTgt>
                                        </p:tgtEl>
                                        <p:attrNameLst>
                                          <p:attrName>ppt_y</p:attrName>
                                        </p:attrNameLst>
                                      </p:cBhvr>
                                      <p:tavLst>
                                        <p:tav tm="0">
                                          <p:val>
                                            <p:strVal val="#ppt_y"/>
                                          </p:val>
                                        </p:tav>
                                        <p:tav tm="100000">
                                          <p:val>
                                            <p:strVal val="#ppt_y"/>
                                          </p:val>
                                        </p:tav>
                                      </p:tavLst>
                                    </p:anim>
                                  </p:childTnLst>
                                </p:cTn>
                              </p:par>
                              <p:par>
                                <p:cTn id="247" presetID="2" presetClass="entr" presetSubtype="2" fill="hold" grpId="2" nodeType="withEffect" nodePh="1">
                                  <p:stCondLst>
                                    <p:cond delay="0"/>
                                  </p:stCondLst>
                                  <p:endCondLst>
                                    <p:cond evt="begin" delay="0">
                                      <p:tn val="247"/>
                                    </p:cond>
                                  </p:endCondLst>
                                  <p:childTnLst>
                                    <p:set>
                                      <p:cBhvr>
                                        <p:cTn id="248" dur="1" fill="hold">
                                          <p:stCondLst>
                                            <p:cond delay="0"/>
                                          </p:stCondLst>
                                        </p:cTn>
                                        <p:tgtEl>
                                          <p:spTgt spid="37905">
                                            <p:txEl>
                                              <p:pRg st="0" end="0"/>
                                            </p:txEl>
                                          </p:spTgt>
                                        </p:tgtEl>
                                        <p:attrNameLst>
                                          <p:attrName>style.visibility</p:attrName>
                                        </p:attrNameLst>
                                      </p:cBhvr>
                                      <p:to>
                                        <p:strVal val="visible"/>
                                      </p:to>
                                    </p:set>
                                    <p:anim calcmode="lin" valueType="num">
                                      <p:cBhvr additive="base">
                                        <p:cTn id="249" dur="1000" fill="hold"/>
                                        <p:tgtEl>
                                          <p:spTgt spid="37905">
                                            <p:txEl>
                                              <p:pRg st="0" end="0"/>
                                            </p:txEl>
                                          </p:spTgt>
                                        </p:tgtEl>
                                        <p:attrNameLst>
                                          <p:attrName>ppt_x</p:attrName>
                                        </p:attrNameLst>
                                      </p:cBhvr>
                                      <p:tavLst>
                                        <p:tav tm="0">
                                          <p:val>
                                            <p:strVal val="1+#ppt_w/2"/>
                                          </p:val>
                                        </p:tav>
                                        <p:tav tm="100000">
                                          <p:val>
                                            <p:strVal val="#ppt_x"/>
                                          </p:val>
                                        </p:tav>
                                      </p:tavLst>
                                    </p:anim>
                                    <p:anim calcmode="lin" valueType="num">
                                      <p:cBhvr additive="base">
                                        <p:cTn id="250" dur="1000" fill="hold"/>
                                        <p:tgtEl>
                                          <p:spTgt spid="379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4" fill="hold" grpId="2" nodeType="clickEffect">
                                  <p:stCondLst>
                                    <p:cond delay="0"/>
                                  </p:stCondLst>
                                  <p:childTnLst>
                                    <p:set>
                                      <p:cBhvr>
                                        <p:cTn id="254" dur="1" fill="hold">
                                          <p:stCondLst>
                                            <p:cond delay="0"/>
                                          </p:stCondLst>
                                        </p:cTn>
                                        <p:tgtEl>
                                          <p:spTgt spid="37894">
                                            <p:bg/>
                                          </p:spTgt>
                                        </p:tgtEl>
                                        <p:attrNameLst>
                                          <p:attrName>style.visibility</p:attrName>
                                        </p:attrNameLst>
                                      </p:cBhvr>
                                      <p:to>
                                        <p:strVal val="visible"/>
                                      </p:to>
                                    </p:set>
                                    <p:anim calcmode="lin" valueType="num">
                                      <p:cBhvr additive="base">
                                        <p:cTn id="255" dur="1000" fill="hold"/>
                                        <p:tgtEl>
                                          <p:spTgt spid="37894">
                                            <p:bg/>
                                          </p:spTgt>
                                        </p:tgtEl>
                                        <p:attrNameLst>
                                          <p:attrName>ppt_x</p:attrName>
                                        </p:attrNameLst>
                                      </p:cBhvr>
                                      <p:tavLst>
                                        <p:tav tm="0">
                                          <p:val>
                                            <p:strVal val="#ppt_x"/>
                                          </p:val>
                                        </p:tav>
                                        <p:tav tm="100000">
                                          <p:val>
                                            <p:strVal val="#ppt_x"/>
                                          </p:val>
                                        </p:tav>
                                      </p:tavLst>
                                    </p:anim>
                                    <p:anim calcmode="lin" valueType="num">
                                      <p:cBhvr additive="base">
                                        <p:cTn id="256" dur="1000" fill="hold"/>
                                        <p:tgtEl>
                                          <p:spTgt spid="37894">
                                            <p:bg/>
                                          </p:spTgt>
                                        </p:tgtEl>
                                        <p:attrNameLst>
                                          <p:attrName>ppt_y</p:attrName>
                                        </p:attrNameLst>
                                      </p:cBhvr>
                                      <p:tavLst>
                                        <p:tav tm="0">
                                          <p:val>
                                            <p:strVal val="1+#ppt_h/2"/>
                                          </p:val>
                                        </p:tav>
                                        <p:tav tm="100000">
                                          <p:val>
                                            <p:strVal val="#ppt_y"/>
                                          </p:val>
                                        </p:tav>
                                      </p:tavLst>
                                    </p:anim>
                                  </p:childTnLst>
                                </p:cTn>
                              </p:par>
                              <p:par>
                                <p:cTn id="257" presetID="2" presetClass="entr" presetSubtype="4" fill="hold" grpId="2" nodeType="withEffect" nodePh="1">
                                  <p:stCondLst>
                                    <p:cond delay="0"/>
                                  </p:stCondLst>
                                  <p:endCondLst>
                                    <p:cond evt="begin" delay="0">
                                      <p:tn val="257"/>
                                    </p:cond>
                                  </p:endCondLst>
                                  <p:childTnLst>
                                    <p:set>
                                      <p:cBhvr>
                                        <p:cTn id="258" dur="1" fill="hold">
                                          <p:stCondLst>
                                            <p:cond delay="0"/>
                                          </p:stCondLst>
                                        </p:cTn>
                                        <p:tgtEl>
                                          <p:spTgt spid="37894">
                                            <p:txEl>
                                              <p:pRg st="0" end="0"/>
                                            </p:txEl>
                                          </p:spTgt>
                                        </p:tgtEl>
                                        <p:attrNameLst>
                                          <p:attrName>style.visibility</p:attrName>
                                        </p:attrNameLst>
                                      </p:cBhvr>
                                      <p:to>
                                        <p:strVal val="visible"/>
                                      </p:to>
                                    </p:set>
                                    <p:anim calcmode="lin" valueType="num">
                                      <p:cBhvr additive="base">
                                        <p:cTn id="259"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260" dur="10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2" nodeType="clickEffect">
                                  <p:stCondLst>
                                    <p:cond delay="0"/>
                                  </p:stCondLst>
                                  <p:childTnLst>
                                    <p:set>
                                      <p:cBhvr>
                                        <p:cTn id="264" dur="1" fill="hold">
                                          <p:stCondLst>
                                            <p:cond delay="0"/>
                                          </p:stCondLst>
                                        </p:cTn>
                                        <p:tgtEl>
                                          <p:spTgt spid="37896">
                                            <p:bg/>
                                          </p:spTgt>
                                        </p:tgtEl>
                                        <p:attrNameLst>
                                          <p:attrName>style.visibility</p:attrName>
                                        </p:attrNameLst>
                                      </p:cBhvr>
                                      <p:to>
                                        <p:strVal val="visible"/>
                                      </p:to>
                                    </p:set>
                                    <p:anim calcmode="lin" valueType="num">
                                      <p:cBhvr additive="base">
                                        <p:cTn id="265" dur="1000" fill="hold"/>
                                        <p:tgtEl>
                                          <p:spTgt spid="37896">
                                            <p:bg/>
                                          </p:spTgt>
                                        </p:tgtEl>
                                        <p:attrNameLst>
                                          <p:attrName>ppt_x</p:attrName>
                                        </p:attrNameLst>
                                      </p:cBhvr>
                                      <p:tavLst>
                                        <p:tav tm="0">
                                          <p:val>
                                            <p:strVal val="#ppt_x"/>
                                          </p:val>
                                        </p:tav>
                                        <p:tav tm="100000">
                                          <p:val>
                                            <p:strVal val="#ppt_x"/>
                                          </p:val>
                                        </p:tav>
                                      </p:tavLst>
                                    </p:anim>
                                    <p:anim calcmode="lin" valueType="num">
                                      <p:cBhvr additive="base">
                                        <p:cTn id="266" dur="1000" fill="hold"/>
                                        <p:tgtEl>
                                          <p:spTgt spid="37896">
                                            <p:bg/>
                                          </p:spTgt>
                                        </p:tgtEl>
                                        <p:attrNameLst>
                                          <p:attrName>ppt_y</p:attrName>
                                        </p:attrNameLst>
                                      </p:cBhvr>
                                      <p:tavLst>
                                        <p:tav tm="0">
                                          <p:val>
                                            <p:strVal val="1+#ppt_h/2"/>
                                          </p:val>
                                        </p:tav>
                                        <p:tav tm="100000">
                                          <p:val>
                                            <p:strVal val="#ppt_y"/>
                                          </p:val>
                                        </p:tav>
                                      </p:tavLst>
                                    </p:anim>
                                  </p:childTnLst>
                                </p:cTn>
                              </p:par>
                              <p:par>
                                <p:cTn id="267" presetID="2" presetClass="entr" presetSubtype="4" fill="hold" grpId="2" nodeType="withEffect" nodePh="1">
                                  <p:stCondLst>
                                    <p:cond delay="0"/>
                                  </p:stCondLst>
                                  <p:endCondLst>
                                    <p:cond evt="begin" delay="0">
                                      <p:tn val="267"/>
                                    </p:cond>
                                  </p:endCondLst>
                                  <p:childTnLst>
                                    <p:set>
                                      <p:cBhvr>
                                        <p:cTn id="268" dur="1" fill="hold">
                                          <p:stCondLst>
                                            <p:cond delay="0"/>
                                          </p:stCondLst>
                                        </p:cTn>
                                        <p:tgtEl>
                                          <p:spTgt spid="37896">
                                            <p:txEl>
                                              <p:pRg st="0" end="0"/>
                                            </p:txEl>
                                          </p:spTgt>
                                        </p:tgtEl>
                                        <p:attrNameLst>
                                          <p:attrName>style.visibility</p:attrName>
                                        </p:attrNameLst>
                                      </p:cBhvr>
                                      <p:to>
                                        <p:strVal val="visible"/>
                                      </p:to>
                                    </p:set>
                                    <p:anim calcmode="lin" valueType="num">
                                      <p:cBhvr additive="base">
                                        <p:cTn id="269" dur="1000" fill="hold"/>
                                        <p:tgtEl>
                                          <p:spTgt spid="37896">
                                            <p:txEl>
                                              <p:pRg st="0" end="0"/>
                                            </p:txEl>
                                          </p:spTgt>
                                        </p:tgtEl>
                                        <p:attrNameLst>
                                          <p:attrName>ppt_x</p:attrName>
                                        </p:attrNameLst>
                                      </p:cBhvr>
                                      <p:tavLst>
                                        <p:tav tm="0">
                                          <p:val>
                                            <p:strVal val="#ppt_x"/>
                                          </p:val>
                                        </p:tav>
                                        <p:tav tm="100000">
                                          <p:val>
                                            <p:strVal val="#ppt_x"/>
                                          </p:val>
                                        </p:tav>
                                      </p:tavLst>
                                    </p:anim>
                                    <p:anim calcmode="lin" valueType="num">
                                      <p:cBhvr additive="base">
                                        <p:cTn id="270" dur="1000" fill="hold"/>
                                        <p:tgtEl>
                                          <p:spTgt spid="378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 presetClass="entr" presetSubtype="8" fill="hold" grpId="2" nodeType="clickEffect">
                                  <p:stCondLst>
                                    <p:cond delay="0"/>
                                  </p:stCondLst>
                                  <p:childTnLst>
                                    <p:set>
                                      <p:cBhvr>
                                        <p:cTn id="274" dur="1" fill="hold">
                                          <p:stCondLst>
                                            <p:cond delay="0"/>
                                          </p:stCondLst>
                                        </p:cTn>
                                        <p:tgtEl>
                                          <p:spTgt spid="37909">
                                            <p:bg/>
                                          </p:spTgt>
                                        </p:tgtEl>
                                        <p:attrNameLst>
                                          <p:attrName>style.visibility</p:attrName>
                                        </p:attrNameLst>
                                      </p:cBhvr>
                                      <p:to>
                                        <p:strVal val="visible"/>
                                      </p:to>
                                    </p:set>
                                    <p:anim calcmode="lin" valueType="num">
                                      <p:cBhvr additive="base">
                                        <p:cTn id="275" dur="1000" fill="hold"/>
                                        <p:tgtEl>
                                          <p:spTgt spid="37909">
                                            <p:bg/>
                                          </p:spTgt>
                                        </p:tgtEl>
                                        <p:attrNameLst>
                                          <p:attrName>ppt_x</p:attrName>
                                        </p:attrNameLst>
                                      </p:cBhvr>
                                      <p:tavLst>
                                        <p:tav tm="0">
                                          <p:val>
                                            <p:strVal val="0-#ppt_w/2"/>
                                          </p:val>
                                        </p:tav>
                                        <p:tav tm="100000">
                                          <p:val>
                                            <p:strVal val="#ppt_x"/>
                                          </p:val>
                                        </p:tav>
                                      </p:tavLst>
                                    </p:anim>
                                    <p:anim calcmode="lin" valueType="num">
                                      <p:cBhvr additive="base">
                                        <p:cTn id="276" dur="1000" fill="hold"/>
                                        <p:tgtEl>
                                          <p:spTgt spid="37909">
                                            <p:bg/>
                                          </p:spTgt>
                                        </p:tgtEl>
                                        <p:attrNameLst>
                                          <p:attrName>ppt_y</p:attrName>
                                        </p:attrNameLst>
                                      </p:cBhvr>
                                      <p:tavLst>
                                        <p:tav tm="0">
                                          <p:val>
                                            <p:strVal val="#ppt_y"/>
                                          </p:val>
                                        </p:tav>
                                        <p:tav tm="100000">
                                          <p:val>
                                            <p:strVal val="#ppt_y"/>
                                          </p:val>
                                        </p:tav>
                                      </p:tavLst>
                                    </p:anim>
                                  </p:childTnLst>
                                </p:cTn>
                              </p:par>
                              <p:par>
                                <p:cTn id="277" presetID="2" presetClass="entr" presetSubtype="8" fill="hold" grpId="2" nodeType="withEffect" nodePh="1">
                                  <p:stCondLst>
                                    <p:cond delay="0"/>
                                  </p:stCondLst>
                                  <p:endCondLst>
                                    <p:cond evt="begin" delay="0">
                                      <p:tn val="277"/>
                                    </p:cond>
                                  </p:endCondLst>
                                  <p:childTnLst>
                                    <p:set>
                                      <p:cBhvr>
                                        <p:cTn id="278" dur="1" fill="hold">
                                          <p:stCondLst>
                                            <p:cond delay="0"/>
                                          </p:stCondLst>
                                        </p:cTn>
                                        <p:tgtEl>
                                          <p:spTgt spid="37909">
                                            <p:txEl>
                                              <p:pRg st="0" end="0"/>
                                            </p:txEl>
                                          </p:spTgt>
                                        </p:tgtEl>
                                        <p:attrNameLst>
                                          <p:attrName>style.visibility</p:attrName>
                                        </p:attrNameLst>
                                      </p:cBhvr>
                                      <p:to>
                                        <p:strVal val="visible"/>
                                      </p:to>
                                    </p:set>
                                    <p:anim calcmode="lin" valueType="num">
                                      <p:cBhvr additive="base">
                                        <p:cTn id="279" dur="1000" fill="hold"/>
                                        <p:tgtEl>
                                          <p:spTgt spid="37909">
                                            <p:txEl>
                                              <p:pRg st="0" end="0"/>
                                            </p:txEl>
                                          </p:spTgt>
                                        </p:tgtEl>
                                        <p:attrNameLst>
                                          <p:attrName>ppt_x</p:attrName>
                                        </p:attrNameLst>
                                      </p:cBhvr>
                                      <p:tavLst>
                                        <p:tav tm="0">
                                          <p:val>
                                            <p:strVal val="0-#ppt_w/2"/>
                                          </p:val>
                                        </p:tav>
                                        <p:tav tm="100000">
                                          <p:val>
                                            <p:strVal val="#ppt_x"/>
                                          </p:val>
                                        </p:tav>
                                      </p:tavLst>
                                    </p:anim>
                                    <p:anim calcmode="lin" valueType="num">
                                      <p:cBhvr additive="base">
                                        <p:cTn id="280" dur="1000" fill="hold"/>
                                        <p:tgtEl>
                                          <p:spTgt spid="379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1" fill="hold" nodeType="clickPar">
                      <p:stCondLst>
                        <p:cond delay="indefinite"/>
                      </p:stCondLst>
                      <p:childTnLst>
                        <p:par>
                          <p:cTn id="282" fill="hold" nodeType="withGroup">
                            <p:stCondLst>
                              <p:cond delay="0"/>
                            </p:stCondLst>
                            <p:childTnLst>
                              <p:par>
                                <p:cTn id="283" presetID="2" presetClass="entr" presetSubtype="9" fill="hold" grpId="2" nodeType="clickEffect">
                                  <p:stCondLst>
                                    <p:cond delay="0"/>
                                  </p:stCondLst>
                                  <p:childTnLst>
                                    <p:set>
                                      <p:cBhvr>
                                        <p:cTn id="284" dur="1" fill="hold">
                                          <p:stCondLst>
                                            <p:cond delay="0"/>
                                          </p:stCondLst>
                                        </p:cTn>
                                        <p:tgtEl>
                                          <p:spTgt spid="37891">
                                            <p:bg/>
                                          </p:spTgt>
                                        </p:tgtEl>
                                        <p:attrNameLst>
                                          <p:attrName>style.visibility</p:attrName>
                                        </p:attrNameLst>
                                      </p:cBhvr>
                                      <p:to>
                                        <p:strVal val="visible"/>
                                      </p:to>
                                    </p:set>
                                    <p:anim calcmode="lin" valueType="num">
                                      <p:cBhvr additive="base">
                                        <p:cTn id="285" dur="1000" fill="hold"/>
                                        <p:tgtEl>
                                          <p:spTgt spid="37891">
                                            <p:bg/>
                                          </p:spTgt>
                                        </p:tgtEl>
                                        <p:attrNameLst>
                                          <p:attrName>ppt_x</p:attrName>
                                        </p:attrNameLst>
                                      </p:cBhvr>
                                      <p:tavLst>
                                        <p:tav tm="0">
                                          <p:val>
                                            <p:strVal val="0-#ppt_w/2"/>
                                          </p:val>
                                        </p:tav>
                                        <p:tav tm="100000">
                                          <p:val>
                                            <p:strVal val="#ppt_x"/>
                                          </p:val>
                                        </p:tav>
                                      </p:tavLst>
                                    </p:anim>
                                    <p:anim calcmode="lin" valueType="num">
                                      <p:cBhvr additive="base">
                                        <p:cTn id="286" dur="1000" fill="hold"/>
                                        <p:tgtEl>
                                          <p:spTgt spid="37891">
                                            <p:bg/>
                                          </p:spTgt>
                                        </p:tgtEl>
                                        <p:attrNameLst>
                                          <p:attrName>ppt_y</p:attrName>
                                        </p:attrNameLst>
                                      </p:cBhvr>
                                      <p:tavLst>
                                        <p:tav tm="0">
                                          <p:val>
                                            <p:strVal val="0-#ppt_h/2"/>
                                          </p:val>
                                        </p:tav>
                                        <p:tav tm="100000">
                                          <p:val>
                                            <p:strVal val="#ppt_y"/>
                                          </p:val>
                                        </p:tav>
                                      </p:tavLst>
                                    </p:anim>
                                  </p:childTnLst>
                                </p:cTn>
                              </p:par>
                              <p:par>
                                <p:cTn id="287" presetID="2" presetClass="entr" presetSubtype="9" fill="hold" grpId="2" nodeType="withEffect" nodePh="1">
                                  <p:stCondLst>
                                    <p:cond delay="0"/>
                                  </p:stCondLst>
                                  <p:endCondLst>
                                    <p:cond evt="begin" delay="0">
                                      <p:tn val="287"/>
                                    </p:cond>
                                  </p:endCondLst>
                                  <p:childTnLst>
                                    <p:set>
                                      <p:cBhvr>
                                        <p:cTn id="288" dur="1" fill="hold">
                                          <p:stCondLst>
                                            <p:cond delay="0"/>
                                          </p:stCondLst>
                                        </p:cTn>
                                        <p:tgtEl>
                                          <p:spTgt spid="37891">
                                            <p:txEl>
                                              <p:pRg st="0" end="0"/>
                                            </p:txEl>
                                          </p:spTgt>
                                        </p:tgtEl>
                                        <p:attrNameLst>
                                          <p:attrName>style.visibility</p:attrName>
                                        </p:attrNameLst>
                                      </p:cBhvr>
                                      <p:to>
                                        <p:strVal val="visible"/>
                                      </p:to>
                                    </p:set>
                                    <p:anim calcmode="lin" valueType="num">
                                      <p:cBhvr additive="base">
                                        <p:cTn id="289" dur="1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290" dur="1000" fill="hold"/>
                                        <p:tgtEl>
                                          <p:spTgt spid="37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animBg="1"/>
      <p:bldP spid="37891" grpId="1" build="allAtOnce" animBg="1"/>
      <p:bldP spid="37891" grpId="2" build="allAtOnce" animBg="1"/>
      <p:bldP spid="37892" grpId="0" build="allAtOnce" animBg="1"/>
      <p:bldP spid="37892" grpId="1" build="allAtOnce" animBg="1"/>
      <p:bldP spid="37892" grpId="2" build="allAtOnce" animBg="1"/>
      <p:bldP spid="37893" grpId="0" build="allAtOnce" animBg="1"/>
      <p:bldP spid="37893" grpId="1" build="allAtOnce" animBg="1"/>
      <p:bldP spid="37893" grpId="2" build="allAtOnce" animBg="1"/>
      <p:bldP spid="37894" grpId="0" build="allAtOnce" animBg="1"/>
      <p:bldP spid="37894" grpId="1" build="allAtOnce" animBg="1"/>
      <p:bldP spid="37894" grpId="2" build="allAtOnce" animBg="1"/>
      <p:bldP spid="37896" grpId="0" build="allAtOnce" animBg="1"/>
      <p:bldP spid="37896" grpId="1" build="allAtOnce" animBg="1"/>
      <p:bldP spid="37896" grpId="2" build="allAtOnce" animBg="1"/>
      <p:bldP spid="37897" grpId="0" build="allAtOnce" animBg="1"/>
      <p:bldP spid="37897" grpId="1" build="allAtOnce" animBg="1"/>
      <p:bldP spid="37897" grpId="2" build="allAtOnce" animBg="1"/>
      <p:bldP spid="37898" grpId="0"/>
      <p:bldP spid="37899" grpId="0"/>
      <p:bldP spid="37900" grpId="0"/>
      <p:bldP spid="37902" grpId="0"/>
      <p:bldP spid="37903" grpId="0"/>
      <p:bldP spid="37904" grpId="0"/>
      <p:bldP spid="37905" grpId="0" build="allAtOnce" animBg="1"/>
      <p:bldP spid="37905" grpId="1" build="allAtOnce" animBg="1"/>
      <p:bldP spid="37905" grpId="2" build="allAtOnce" animBg="1"/>
      <p:bldP spid="37907" grpId="0"/>
      <p:bldP spid="37909" grpId="0" build="allAtOnce" animBg="1"/>
      <p:bldP spid="37909" grpId="1" build="allAtOnce" animBg="1"/>
      <p:bldP spid="37909" grpId="2" build="allAtOnce" animBg="1"/>
      <p:bldP spid="379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TIMING" val="|0.001|0.5|1"/>
  <p:tag name="ISPRING_CUSTOM_TIMING_USED" val="1"/>
  <p:tag name="GENSWF_SLIDE_TITLE" val="Cảm ơn"/>
  <p:tag name="ISPRING_SLIDE_INDENT_LEVEL" val="0"/>
  <p:tag name="GENSWF_ADVANCE_TIME" val="9.209"/>
  <p:tag name="ISPRING_SLIDE_ID_2" val="{665E31F2-0FE5-4AEB-AECA-C35B3948B3F6}"/>
</p:tagLst>
</file>

<file path=ppt/theme/theme1.xml><?xml version="1.0" encoding="utf-8"?>
<a:theme xmlns:a="http://schemas.openxmlformats.org/drawingml/2006/main" name="ga gay (hoäi giang)_thu">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787</TotalTime>
  <Words>311</Words>
  <Application>Microsoft Office PowerPoint</Application>
  <PresentationFormat>Widescreen</PresentationFormat>
  <Paragraphs>59</Paragraphs>
  <Slides>16</Slides>
  <Notes>1</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.VnTime</vt:lpstr>
      <vt:lpstr>Arial</vt:lpstr>
      <vt:lpstr>Calibri</vt:lpstr>
      <vt:lpstr>Calibri Light</vt:lpstr>
      <vt:lpstr>Times New Roman</vt:lpstr>
      <vt:lpstr>ga gay (hoäi giang)_thu</vt:lpstr>
      <vt:lpstr>Office Theme</vt:lpstr>
      <vt:lpstr>2_Office Theme</vt:lpstr>
      <vt:lpstr>PowerPoint Presentation</vt:lpstr>
      <vt:lpstr>I. MỤC ĐÍCH – YÊU CẦU</vt:lpstr>
      <vt:lpstr>Quan sát con vịt</vt:lpstr>
      <vt:lpstr>PowerPoint Presentation</vt:lpstr>
      <vt:lpstr>PowerPoint Presentation</vt:lpstr>
      <vt:lpstr>Quan sát con gà</vt:lpstr>
      <vt:lpstr>PowerPoint Presentation</vt:lpstr>
      <vt:lpstr>PowerPoint Presentation</vt:lpstr>
      <vt:lpstr>PowerPoint Presentation</vt:lpstr>
      <vt:lpstr>PowerPoint Presentation</vt:lpstr>
      <vt:lpstr>PowerPoint Presentation</vt:lpstr>
      <vt:lpstr>PowerPoint Presentation</vt:lpstr>
      <vt:lpstr>TRÒ CHƠI</vt:lpstr>
      <vt:lpstr>PowerPoint Presentation</vt:lpstr>
      <vt:lpstr>TC2: Thi xem ai nhanh </vt:lpstr>
      <vt:lpstr>PowerPoint Presentation</vt:lpstr>
    </vt:vector>
  </TitlesOfParts>
  <Company>DIEM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diem</dc:creator>
  <cp:lastModifiedBy>Phong4T1</cp:lastModifiedBy>
  <cp:revision>39</cp:revision>
  <dcterms:created xsi:type="dcterms:W3CDTF">2009-11-03T10:33:12Z</dcterms:created>
  <dcterms:modified xsi:type="dcterms:W3CDTF">2022-12-02T06:25:06Z</dcterms:modified>
</cp:coreProperties>
</file>