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64" r:id="rId5"/>
    <p:sldId id="286" r:id="rId6"/>
    <p:sldId id="265" r:id="rId7"/>
    <p:sldId id="282" r:id="rId8"/>
    <p:sldId id="284" r:id="rId9"/>
    <p:sldId id="285" r:id="rId10"/>
    <p:sldId id="288" r:id="rId11"/>
    <p:sldId id="289" r:id="rId12"/>
    <p:sldId id="290" r:id="rId13"/>
    <p:sldId id="280" r:id="rId14"/>
    <p:sldId id="295" r:id="rId15"/>
    <p:sldId id="281" r:id="rId16"/>
    <p:sldId id="293" r:id="rId17"/>
    <p:sldId id="291" r:id="rId18"/>
    <p:sldId id="292" r:id="rId19"/>
    <p:sldId id="294" r:id="rId20"/>
    <p:sldId id="296" r:id="rId21"/>
    <p:sldId id="297" r:id="rId22"/>
    <p:sldId id="298" r:id="rId23"/>
    <p:sldId id="299" r:id="rId24"/>
    <p:sldId id="315" r:id="rId25"/>
    <p:sldId id="307" r:id="rId26"/>
    <p:sldId id="306" r:id="rId27"/>
    <p:sldId id="301" r:id="rId28"/>
    <p:sldId id="300" r:id="rId29"/>
    <p:sldId id="303" r:id="rId30"/>
    <p:sldId id="304" r:id="rId31"/>
    <p:sldId id="305" r:id="rId32"/>
    <p:sldId id="308" r:id="rId33"/>
    <p:sldId id="309" r:id="rId34"/>
    <p:sldId id="310" r:id="rId35"/>
    <p:sldId id="311" r:id="rId36"/>
    <p:sldId id="313" r:id="rId37"/>
    <p:sldId id="314" r:id="rId38"/>
    <p:sldId id="268" r:id="rId39"/>
    <p:sldId id="316" r:id="rId40"/>
    <p:sldId id="266" r:id="rId4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61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42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486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44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388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19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214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73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29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19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43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132A-A168-461D-8026-E66892A71D20}" type="datetimeFigureOut">
              <a:rPr lang="vi-VN" smtClean="0"/>
              <a:t>21/12/2021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11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fif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8999" y="141007"/>
            <a:ext cx="43140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TRƯỜNG MẦM NON CẨM PHONG</a:t>
            </a:r>
            <a:endParaRPr 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8616" y="1278895"/>
            <a:ext cx="6594765" cy="4339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Lĩnh vực: Phát triển ngôn ngữ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Môn:  KPKH</a:t>
            </a:r>
          </a:p>
          <a:p>
            <a:pPr algn="ctr"/>
            <a:endParaRPr lang="vi-VN" sz="2800" b="1" dirty="0" smtClean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Đề tài: Trò chuyện về một số vật nuôi trong gia đình</a:t>
            </a:r>
          </a:p>
          <a:p>
            <a:pPr algn="ctr"/>
            <a:r>
              <a:rPr lang="vi-VN" sz="2400" b="1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Thời gian 20 – 25 phút</a:t>
            </a:r>
          </a:p>
          <a:p>
            <a:pPr algn="ctr"/>
            <a:r>
              <a:rPr lang="vi-VN" sz="2400" b="1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Đối tượng: Lớp MG 3 – 4 tuổi A2</a:t>
            </a:r>
          </a:p>
          <a:p>
            <a:pPr algn="ctr"/>
            <a:endParaRPr lang="vi-VN" sz="2800" b="1" dirty="0" smtClean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vi-VN" sz="2800" b="1" dirty="0" smtClean="0"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 viên: Trần Thị Thuỳ Linh</a:t>
            </a:r>
          </a:p>
          <a:p>
            <a:pPr algn="ctr"/>
            <a:endParaRPr lang="vi-VN" sz="2800" b="1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2" y="4285673"/>
            <a:ext cx="2186730" cy="166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7" y="-68483"/>
            <a:ext cx="6650182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28" y="710517"/>
            <a:ext cx="1948725" cy="11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9" t="13239" r="22071" b="41995"/>
          <a:stretch/>
        </p:blipFill>
        <p:spPr>
          <a:xfrm>
            <a:off x="3785117" y="928528"/>
            <a:ext cx="4601501" cy="50586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271694" y="2935566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Mắt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942580" y="3263457"/>
            <a:ext cx="2497638" cy="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050739" y="1116002"/>
            <a:ext cx="1718861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Tai mèo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36995" y="5133395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ria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99989" y="4861348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mũi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459334" y="4156364"/>
            <a:ext cx="2626533" cy="101280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>
            <a:off x="6085867" y="3550794"/>
            <a:ext cx="2964872" cy="103044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740073" y="1401544"/>
            <a:ext cx="1310666" cy="37024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050739" y="3129952"/>
            <a:ext cx="1662545" cy="84168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Miệng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724073" y="4738255"/>
            <a:ext cx="1236282" cy="72303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112850" y="457610"/>
            <a:ext cx="1662545" cy="94183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</a:rPr>
              <a:t>Phần đầu mèo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8308" y="117942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8" t="53682" r="22592" b="2169"/>
          <a:stretch/>
        </p:blipFill>
        <p:spPr>
          <a:xfrm>
            <a:off x="1338556" y="1206632"/>
            <a:ext cx="9391521" cy="49871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469036" y="4050378"/>
            <a:ext cx="2103691" cy="94026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Bàn chân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3895" y="3509285"/>
            <a:ext cx="1619838" cy="842378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4 chân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92802" y="3935687"/>
            <a:ext cx="1068191" cy="22938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885542" y="4445435"/>
            <a:ext cx="2583494" cy="12822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01519" y="69503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5906" y="735714"/>
            <a:ext cx="1993907" cy="94183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</a:rPr>
              <a:t>Phần chân mèo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231" y="3475820"/>
            <a:ext cx="1884244" cy="107373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Móng vuốt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1519" y="69503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5568" y="487548"/>
            <a:ext cx="1993907" cy="94183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FF00"/>
                </a:solidFill>
              </a:rPr>
              <a:t>Phần chân mèo</a:t>
            </a:r>
            <a:endParaRPr lang="vi-VN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3051" r="42981" b="4256"/>
          <a:stretch/>
        </p:blipFill>
        <p:spPr>
          <a:xfrm>
            <a:off x="2493104" y="958466"/>
            <a:ext cx="4671151" cy="503470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269475" y="2787267"/>
            <a:ext cx="2302525" cy="122542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 r="34429" b="9990"/>
          <a:stretch/>
        </p:blipFill>
        <p:spPr>
          <a:xfrm>
            <a:off x="7182793" y="958466"/>
            <a:ext cx="4704407" cy="50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3345" y="6124707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dệt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3679" y="6115471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may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237" y="146643"/>
            <a:ext cx="56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69"/>
            <a:ext cx="12192000" cy="5044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4" y="2007552"/>
            <a:ext cx="3571575" cy="2381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53" y="1813569"/>
            <a:ext cx="3754651" cy="2841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540" r="7985"/>
          <a:stretch/>
        </p:blipFill>
        <p:spPr>
          <a:xfrm>
            <a:off x="7809678" y="1813569"/>
            <a:ext cx="4055488" cy="2841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40964" r="13748" b="5862"/>
          <a:stretch/>
        </p:blipFill>
        <p:spPr>
          <a:xfrm>
            <a:off x="71287" y="1825231"/>
            <a:ext cx="3769879" cy="28295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1245" y="4975679"/>
            <a:ext cx="1129961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 ăn cá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1929" y="4975680"/>
            <a:ext cx="2055697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Thức ăn sẵn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0186" y="4923458"/>
            <a:ext cx="894471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Cơm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3345" y="6124707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dệt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3679" y="6115471"/>
            <a:ext cx="2262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Cô thợ may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237" y="146643"/>
            <a:ext cx="56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569"/>
            <a:ext cx="12192000" cy="5044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3362" y="5824600"/>
            <a:ext cx="1897489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Mèo đẻ con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b="17232"/>
          <a:stretch/>
        </p:blipFill>
        <p:spPr>
          <a:xfrm>
            <a:off x="1126645" y="662511"/>
            <a:ext cx="9461237" cy="49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77993" y="6268044"/>
            <a:ext cx="4008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Một số giống loài mèo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5237" y="146643"/>
            <a:ext cx="563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62" y="608308"/>
            <a:ext cx="9634730" cy="56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14" y="263223"/>
            <a:ext cx="45033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Câu đố về một số con vật nuôi trong gia đình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4932218" y="1461652"/>
            <a:ext cx="1717963" cy="16533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</a:rPr>
              <a:t>1</a:t>
            </a:r>
            <a:endParaRPr lang="vi-VN" sz="2000" b="1" dirty="0" smtClean="0">
              <a:solidFill>
                <a:srgbClr val="FFFF00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 rot="6929293">
            <a:off x="5621353" y="2557243"/>
            <a:ext cx="1717963" cy="165330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3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 rot="14517964">
            <a:off x="4138168" y="2610680"/>
            <a:ext cx="1717963" cy="1653309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04241" y="2666112"/>
            <a:ext cx="900179" cy="89769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5643418" y="3563811"/>
            <a:ext cx="110912" cy="1534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 rot="20255868">
            <a:off x="5724498" y="4542428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 rot="13087031">
            <a:off x="5101295" y="4273292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68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97" y="4220007"/>
            <a:ext cx="2052030" cy="1563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5178858"/>
            <a:ext cx="919595" cy="1137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6037" y="1468083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bé:</a:t>
            </a:r>
            <a: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“Thường nằm đầu hè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Giữ nhà cho chủ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Người lạ nó sủa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Người quen nó mừng”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con gì?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419" r="19919" b="20584"/>
          <a:stretch/>
        </p:blipFill>
        <p:spPr>
          <a:xfrm>
            <a:off x="1537278" y="4220007"/>
            <a:ext cx="1989860" cy="209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7278" y="346350"/>
            <a:ext cx="44386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Trò chuyện về con chó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1545" y="6157089"/>
            <a:ext cx="1947528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Con chó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901" y="124677"/>
            <a:ext cx="54428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00B050"/>
                </a:solidFill>
              </a:rPr>
              <a:t>* Trò chuyện về một số vật nuôi trong gia đình</a:t>
            </a:r>
            <a:endParaRPr lang="vi-VN" b="1" i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30115" r="32137" b="2651"/>
          <a:stretch/>
        </p:blipFill>
        <p:spPr>
          <a:xfrm>
            <a:off x="264406" y="731179"/>
            <a:ext cx="6048583" cy="5299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62" y="731178"/>
            <a:ext cx="5034709" cy="529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76" y="880649"/>
            <a:ext cx="7068897" cy="5301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744" y="2013528"/>
            <a:ext cx="6382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*</a:t>
            </a:r>
            <a:r>
              <a:rPr lang="en-US" sz="4000" b="1" i="1" dirty="0" err="1" smtClean="0"/>
              <a:t>Hoạt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động</a:t>
            </a:r>
            <a:r>
              <a:rPr lang="en-US" sz="4000" b="1" i="1" dirty="0" smtClean="0"/>
              <a:t> 1: </a:t>
            </a:r>
          </a:p>
          <a:p>
            <a:r>
              <a:rPr lang="en-US" sz="4000" i="1" dirty="0" err="1" smtClean="0"/>
              <a:t>Ổn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định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tổ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chức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gây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hứng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thú</a:t>
            </a:r>
            <a:endParaRPr lang="vi-VN" sz="4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4" y="157018"/>
            <a:ext cx="1737302" cy="1985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09" y="4294909"/>
            <a:ext cx="1667014" cy="17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76" y="880649"/>
            <a:ext cx="7068897" cy="53016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71695" y="2935565"/>
            <a:ext cx="1369906" cy="65737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đuôi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41601" y="3468965"/>
            <a:ext cx="794326" cy="48558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873673" y="741930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đầu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63820" y="815993"/>
            <a:ext cx="1384648" cy="67106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mình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59747" y="1487054"/>
            <a:ext cx="1002144" cy="12561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277928" y="4459566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526703" y="1069821"/>
            <a:ext cx="1346972" cy="23843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241309" y="4701309"/>
            <a:ext cx="2036617" cy="86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679709" y="2656166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cổ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368145" y="2676892"/>
            <a:ext cx="1311563" cy="30716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125375" y="4799714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lông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804776" y="3657600"/>
            <a:ext cx="1651368" cy="143163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8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3" grpId="0" animBg="1"/>
      <p:bldP spid="20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1" t="462" r="4442" b="62952"/>
          <a:stretch/>
        </p:blipFill>
        <p:spPr>
          <a:xfrm>
            <a:off x="3190670" y="519044"/>
            <a:ext cx="6493163" cy="5432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64073" y="834293"/>
            <a:ext cx="16625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ắt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49689" y="1256145"/>
            <a:ext cx="2614384" cy="87745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84510" y="2492221"/>
            <a:ext cx="1297215" cy="60196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mũi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405091" y="2630917"/>
            <a:ext cx="1579419" cy="16228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564256" y="4359565"/>
            <a:ext cx="1717469" cy="614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iệng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361382" y="4221018"/>
            <a:ext cx="2202875" cy="44593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592779" y="928254"/>
            <a:ext cx="1455222" cy="68811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tai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99294" y="1611496"/>
            <a:ext cx="2046597" cy="10194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5" r="13589" b="2499"/>
          <a:stretch/>
        </p:blipFill>
        <p:spPr>
          <a:xfrm>
            <a:off x="1022157" y="1190694"/>
            <a:ext cx="9960863" cy="3629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6013" y="5357092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47948" y="3398982"/>
            <a:ext cx="1369906" cy="19673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8986982" y="5080000"/>
            <a:ext cx="2168851" cy="7690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b</a:t>
            </a:r>
            <a:r>
              <a:rPr lang="vi-VN" sz="3200" b="1" dirty="0" smtClean="0">
                <a:solidFill>
                  <a:srgbClr val="FF0000"/>
                </a:solidFill>
              </a:rPr>
              <a:t>àn 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663710" y="4294910"/>
            <a:ext cx="646545" cy="78509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1371" y="4687456"/>
            <a:ext cx="1608512" cy="13716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b</a:t>
            </a:r>
            <a:r>
              <a:rPr lang="vi-VN" sz="3200" b="1" dirty="0" smtClean="0">
                <a:solidFill>
                  <a:srgbClr val="FF0000"/>
                </a:solidFill>
              </a:rPr>
              <a:t>àn 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62473" y="1625600"/>
            <a:ext cx="2336800" cy="120312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óng vuốt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8034" r="31726" b="-2818"/>
          <a:stretch/>
        </p:blipFill>
        <p:spPr>
          <a:xfrm>
            <a:off x="2666949" y="1049995"/>
            <a:ext cx="5859754" cy="519698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29882" y="3251200"/>
            <a:ext cx="3469196" cy="210589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094902" y="2011306"/>
            <a:ext cx="1067571" cy="31865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5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09" y="365125"/>
            <a:ext cx="10587181" cy="6233996"/>
          </a:xfrm>
        </p:spPr>
      </p:pic>
    </p:spTree>
    <p:extLst>
      <p:ext uri="{BB962C8B-B14F-4D97-AF65-F5344CB8AC3E}">
        <p14:creationId xmlns:p14="http://schemas.microsoft.com/office/powerpoint/2010/main" val="12179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37" y="365125"/>
            <a:ext cx="9425890" cy="6283926"/>
          </a:xfrm>
        </p:spPr>
      </p:pic>
    </p:spTree>
    <p:extLst>
      <p:ext uri="{BB962C8B-B14F-4D97-AF65-F5344CB8AC3E}">
        <p14:creationId xmlns:p14="http://schemas.microsoft.com/office/powerpoint/2010/main" val="21523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chó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03" y="723978"/>
            <a:ext cx="5128491" cy="5301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6" y="723978"/>
            <a:ext cx="6151968" cy="53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14" y="263223"/>
            <a:ext cx="45033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Câu đố về một số con vật nuôi trong gia đình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4932218" y="1461652"/>
            <a:ext cx="1717963" cy="16533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</a:rPr>
              <a:t>1</a:t>
            </a:r>
            <a:endParaRPr lang="vi-VN" sz="2000" b="1" dirty="0" smtClean="0">
              <a:solidFill>
                <a:srgbClr val="FFFF00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 rot="6929293">
            <a:off x="5621353" y="2557243"/>
            <a:ext cx="1717963" cy="165330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3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 rot="14517964">
            <a:off x="4138168" y="2610680"/>
            <a:ext cx="1717963" cy="1653309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04241" y="2666112"/>
            <a:ext cx="900179" cy="89769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5643418" y="3563811"/>
            <a:ext cx="110912" cy="1534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 rot="20255868">
            <a:off x="5724498" y="4542428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 rot="13087031">
            <a:off x="5101295" y="4273292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97" y="4220007"/>
            <a:ext cx="2052030" cy="1563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5178858"/>
            <a:ext cx="919595" cy="1137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6037" y="1468083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bé:</a:t>
            </a:r>
            <a: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“Con gì quang quác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Cục tác cục te...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Đẻ trứng tròn xoe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Chờ người đến lấy”</a:t>
            </a: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vi-VN" sz="36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con gì?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419" r="19919" b="20584"/>
          <a:stretch/>
        </p:blipFill>
        <p:spPr>
          <a:xfrm>
            <a:off x="1537278" y="4220007"/>
            <a:ext cx="1989860" cy="209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7278" y="346350"/>
            <a:ext cx="44386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Trò chuyện về con chó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3" t="43260" r="1550" b="12018"/>
          <a:stretch/>
        </p:blipFill>
        <p:spPr>
          <a:xfrm>
            <a:off x="2322944" y="655782"/>
            <a:ext cx="7465831" cy="54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 mèo con và cún con beat -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3" t="43260" r="1550" b="12018"/>
          <a:stretch/>
        </p:blipFill>
        <p:spPr>
          <a:xfrm>
            <a:off x="2322944" y="655782"/>
            <a:ext cx="7465831" cy="54402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66013" y="5366329"/>
            <a:ext cx="1932605" cy="106218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98618" y="5153892"/>
            <a:ext cx="2826327" cy="61883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855776" y="2207491"/>
            <a:ext cx="2168851" cy="7690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Đuôi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55860" y="2650838"/>
            <a:ext cx="3337521" cy="250305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59075" y="3551383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lông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39818" y="1782618"/>
            <a:ext cx="974437" cy="88669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393382" y="4769385"/>
            <a:ext cx="2168851" cy="76901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ình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8526704" y="1394691"/>
            <a:ext cx="1345197" cy="110516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328248" y="504804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</a:t>
            </a:r>
            <a:r>
              <a:rPr lang="vi-VN" sz="3200" b="1" dirty="0" smtClean="0">
                <a:solidFill>
                  <a:srgbClr val="FF0000"/>
                </a:solidFill>
              </a:rPr>
              <a:t>ổ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027055" y="1205344"/>
            <a:ext cx="38367" cy="144549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828349" y="1450109"/>
            <a:ext cx="1563869" cy="701963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chân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322140" y="3708402"/>
            <a:ext cx="1991242" cy="20319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3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7" grpId="0" animBg="1"/>
      <p:bldP spid="25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 t="6834" r="8893" b="31467"/>
          <a:stretch/>
        </p:blipFill>
        <p:spPr>
          <a:xfrm>
            <a:off x="3217952" y="677759"/>
            <a:ext cx="5829795" cy="541050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46078" y="2923341"/>
            <a:ext cx="1662545" cy="7207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ắt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12995" y="3288333"/>
            <a:ext cx="3801841" cy="9467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984511" y="2231140"/>
            <a:ext cx="1745672" cy="115187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ào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767782" y="2630917"/>
            <a:ext cx="2216730" cy="1622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564256" y="4359565"/>
            <a:ext cx="1717469" cy="55999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m</a:t>
            </a:r>
            <a:r>
              <a:rPr lang="vi-VN" sz="3200" b="1" dirty="0" smtClean="0">
                <a:solidFill>
                  <a:srgbClr val="FF0000"/>
                </a:solidFill>
              </a:rPr>
              <a:t>ỏ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961745" y="3990109"/>
            <a:ext cx="1602514" cy="67685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592779" y="928254"/>
            <a:ext cx="1455222" cy="6267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tai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99294" y="1611496"/>
            <a:ext cx="2046597" cy="10194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6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481" y="639233"/>
            <a:ext cx="8173028" cy="544868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821371" y="4687456"/>
            <a:ext cx="1608512" cy="13716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móng gà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2429883" y="4752108"/>
            <a:ext cx="3247522" cy="621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259782" y="2329962"/>
            <a:ext cx="1902692" cy="59796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9180253" y="1738212"/>
            <a:ext cx="1608512" cy="13716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c</a:t>
            </a:r>
            <a:r>
              <a:rPr lang="vi-VN" sz="3200" b="1" dirty="0" smtClean="0">
                <a:solidFill>
                  <a:srgbClr val="FF0000"/>
                </a:solidFill>
              </a:rPr>
              <a:t>ựa gà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gà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1745" y="118934"/>
            <a:ext cx="437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-609" r="13756"/>
          <a:stretch/>
        </p:blipFill>
        <p:spPr>
          <a:xfrm>
            <a:off x="295565" y="1025236"/>
            <a:ext cx="4053582" cy="3870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t="6320" r="7091" b="2505"/>
          <a:stretch/>
        </p:blipFill>
        <p:spPr>
          <a:xfrm>
            <a:off x="4558079" y="1593272"/>
            <a:ext cx="3562289" cy="2586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25104" b="47334"/>
          <a:stretch/>
        </p:blipFill>
        <p:spPr>
          <a:xfrm>
            <a:off x="4536943" y="4327236"/>
            <a:ext cx="7166849" cy="1574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00" y="1099127"/>
            <a:ext cx="3706862" cy="2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2526" r="11019"/>
          <a:stretch/>
        </p:blipFill>
        <p:spPr>
          <a:xfrm>
            <a:off x="157018" y="790264"/>
            <a:ext cx="5870219" cy="499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t="361" r="7158"/>
          <a:stretch/>
        </p:blipFill>
        <p:spPr>
          <a:xfrm>
            <a:off x="6123617" y="803563"/>
            <a:ext cx="5892708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99" y="153843"/>
            <a:ext cx="9835720" cy="6565344"/>
          </a:xfrm>
        </p:spPr>
      </p:pic>
    </p:spTree>
    <p:extLst>
      <p:ext uri="{BB962C8B-B14F-4D97-AF65-F5344CB8AC3E}">
        <p14:creationId xmlns:p14="http://schemas.microsoft.com/office/powerpoint/2010/main" val="21713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2526" r="11019"/>
          <a:stretch/>
        </p:blipFill>
        <p:spPr>
          <a:xfrm>
            <a:off x="157018" y="790264"/>
            <a:ext cx="5870219" cy="499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1743" r="2728"/>
          <a:stretch/>
        </p:blipFill>
        <p:spPr>
          <a:xfrm>
            <a:off x="6197599" y="790264"/>
            <a:ext cx="5606559" cy="49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" y="279761"/>
            <a:ext cx="10058400" cy="6286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9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1532" y="202261"/>
            <a:ext cx="2480541" cy="70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*So </a:t>
            </a:r>
            <a:r>
              <a:rPr lang="en-US" sz="4000" b="1" i="1" dirty="0" err="1" smtClean="0"/>
              <a:t>sánh</a:t>
            </a:r>
            <a:r>
              <a:rPr lang="en-US" sz="4000" b="1" i="1" dirty="0" smtClean="0"/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-282284"/>
            <a:ext cx="1676976" cy="1676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1348" r="20113"/>
          <a:stretch/>
        </p:blipFill>
        <p:spPr>
          <a:xfrm>
            <a:off x="877454" y="1394692"/>
            <a:ext cx="4451927" cy="4068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3" t="43260" r="1550" b="12018"/>
          <a:stretch/>
        </p:blipFill>
        <p:spPr>
          <a:xfrm>
            <a:off x="5761452" y="1394692"/>
            <a:ext cx="5536659" cy="40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744" y="2013528"/>
            <a:ext cx="6382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*</a:t>
            </a:r>
            <a:r>
              <a:rPr lang="en-US" sz="4000" b="1" i="1" dirty="0" err="1" smtClean="0"/>
              <a:t>Hoạt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động</a:t>
            </a:r>
            <a:r>
              <a:rPr lang="en-US" sz="4000" b="1" i="1" dirty="0" smtClean="0"/>
              <a:t> 3: </a:t>
            </a:r>
            <a:r>
              <a:rPr lang="en-US" sz="4000" i="1" dirty="0"/>
              <a:t> </a:t>
            </a:r>
            <a:endParaRPr lang="en-US" sz="4000" i="1" dirty="0" smtClean="0"/>
          </a:p>
          <a:p>
            <a:r>
              <a:rPr lang="en-US" sz="4000" i="1" dirty="0" err="1" smtClean="0"/>
              <a:t>Luyện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tập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củng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cố</a:t>
            </a:r>
            <a:endParaRPr lang="en-US" sz="4000" b="1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28" y="3505971"/>
            <a:ext cx="3067772" cy="233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-282284"/>
            <a:ext cx="1676976" cy="16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310" y="1676976"/>
            <a:ext cx="6382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*</a:t>
            </a:r>
            <a:r>
              <a:rPr lang="en-US" sz="4000" b="1" i="1" dirty="0" err="1" smtClean="0"/>
              <a:t>Hoạt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động</a:t>
            </a:r>
            <a:r>
              <a:rPr lang="en-US" sz="4000" b="1" i="1" dirty="0" smtClean="0"/>
              <a:t> 2:  </a:t>
            </a:r>
          </a:p>
          <a:p>
            <a:r>
              <a:rPr lang="en-US" sz="4000" b="1" dirty="0" err="1" smtClean="0">
                <a:solidFill>
                  <a:srgbClr val="FF0000"/>
                </a:solidFill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chuyện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</a:rPr>
              <a:t>vật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nuôi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endParaRPr lang="en-US" sz="7200" b="1" i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28" y="3505971"/>
            <a:ext cx="3067772" cy="233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-282284"/>
            <a:ext cx="1676976" cy="16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03236" y="2124365"/>
            <a:ext cx="6580910" cy="2567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6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14" y="263223"/>
            <a:ext cx="4503304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Câu đố về một số con vật nuôi trong gia đình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  <p:sp>
        <p:nvSpPr>
          <p:cNvPr id="9" name="Heart 8"/>
          <p:cNvSpPr/>
          <p:nvPr/>
        </p:nvSpPr>
        <p:spPr>
          <a:xfrm>
            <a:off x="4932218" y="1461652"/>
            <a:ext cx="1717963" cy="16533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sz="2000" b="1" dirty="0">
                <a:solidFill>
                  <a:srgbClr val="FFFF00"/>
                </a:solidFill>
              </a:rPr>
              <a:t>1</a:t>
            </a:r>
            <a:endParaRPr lang="vi-VN" sz="2000" b="1" dirty="0" smtClean="0">
              <a:solidFill>
                <a:srgbClr val="FFFF00"/>
              </a:solidFill>
            </a:endParaRPr>
          </a:p>
        </p:txBody>
      </p:sp>
      <p:sp>
        <p:nvSpPr>
          <p:cNvPr id="10" name="Heart 9"/>
          <p:cNvSpPr/>
          <p:nvPr/>
        </p:nvSpPr>
        <p:spPr>
          <a:xfrm rot="6929293">
            <a:off x="5621353" y="2557243"/>
            <a:ext cx="1717963" cy="1653309"/>
          </a:xfrm>
          <a:prstGeom prst="hear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3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1" name="Heart 10"/>
          <p:cNvSpPr/>
          <p:nvPr/>
        </p:nvSpPr>
        <p:spPr>
          <a:xfrm rot="14517964">
            <a:off x="4138168" y="2610680"/>
            <a:ext cx="1717963" cy="1653309"/>
          </a:xfrm>
          <a:prstGeom prst="hear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FF00"/>
                </a:solidFill>
              </a:rPr>
              <a:t>Câu đố </a:t>
            </a:r>
          </a:p>
          <a:p>
            <a:pPr algn="ctr"/>
            <a:r>
              <a:rPr lang="vi-VN" b="1" dirty="0" smtClean="0">
                <a:solidFill>
                  <a:srgbClr val="FFFF00"/>
                </a:solidFill>
              </a:rPr>
              <a:t>2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304241" y="2666112"/>
            <a:ext cx="900179" cy="89769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5643418" y="3563811"/>
            <a:ext cx="110912" cy="15346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 rot="20255868">
            <a:off x="5724498" y="4542428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 rot="13087031">
            <a:off x="5101295" y="4273292"/>
            <a:ext cx="617514" cy="26942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1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97" y="4220007"/>
            <a:ext cx="2052030" cy="1563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78" y="5178858"/>
            <a:ext cx="919595" cy="11378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3912" y="1484214"/>
            <a:ext cx="6096000" cy="32243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bé:</a:t>
            </a:r>
            <a: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2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 mắt long lanh</a:t>
            </a:r>
            <a:b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 xanh trong vắt</a:t>
            </a:r>
            <a:b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 có móng vuốt</a:t>
            </a:r>
            <a:b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Vồ chuột rất tài?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vi-VN" sz="3200" b="1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vi-VN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con gì?</a:t>
            </a:r>
            <a:endParaRPr lang="vi-VN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11419" r="19919" b="20584"/>
          <a:stretch/>
        </p:blipFill>
        <p:spPr>
          <a:xfrm>
            <a:off x="1537278" y="4220007"/>
            <a:ext cx="1989860" cy="209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7278" y="346350"/>
            <a:ext cx="44386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rgbClr val="00B050"/>
                </a:solidFill>
              </a:rPr>
              <a:t>* Trò chuyện về con mèo</a:t>
            </a:r>
            <a:endParaRPr lang="vi-VN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r="253"/>
          <a:stretch/>
        </p:blipFill>
        <p:spPr>
          <a:xfrm>
            <a:off x="110835" y="972629"/>
            <a:ext cx="5998566" cy="4784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2341"/>
          <a:stretch/>
        </p:blipFill>
        <p:spPr>
          <a:xfrm>
            <a:off x="6225309" y="972629"/>
            <a:ext cx="5828146" cy="478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1545" y="6013869"/>
            <a:ext cx="1947528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Con mèo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901" y="124677"/>
            <a:ext cx="54428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00B050"/>
                </a:solidFill>
              </a:rPr>
              <a:t>* Trò chuyện về một số vật nuôi trong gia đình</a:t>
            </a:r>
            <a:endParaRPr lang="vi-VN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901" y="124677"/>
            <a:ext cx="54428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rgbClr val="00B050"/>
                </a:solidFill>
              </a:rPr>
              <a:t>* Trò chuyện về một số vật nuôi trong gia đình</a:t>
            </a:r>
            <a:endParaRPr lang="vi-VN" b="1" i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-221" r="22592" b="2170"/>
          <a:stretch/>
        </p:blipFill>
        <p:spPr>
          <a:xfrm>
            <a:off x="3079028" y="879988"/>
            <a:ext cx="5363008" cy="52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3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48467" y="6246977"/>
            <a:ext cx="150122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</a:rPr>
              <a:t>Con mèo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-221" r="22592" b="2170"/>
          <a:stretch/>
        </p:blipFill>
        <p:spPr>
          <a:xfrm>
            <a:off x="3079028" y="879988"/>
            <a:ext cx="5363008" cy="52529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42036" y="953032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đầu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88290" y="1799493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đuôi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482302" y="5150870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4 chân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11975" y="3011054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lông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44674" y="3969325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mình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>
            <a:stCxn id="8" idx="3"/>
          </p:cNvCxnSpPr>
          <p:nvPr/>
        </p:nvCxnSpPr>
        <p:spPr>
          <a:xfrm flipV="1">
            <a:off x="2447635" y="1799493"/>
            <a:ext cx="1056266" cy="32789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304019" y="3188542"/>
            <a:ext cx="2247036" cy="9670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1"/>
          </p:cNvCxnSpPr>
          <p:nvPr/>
        </p:nvCxnSpPr>
        <p:spPr>
          <a:xfrm flipH="1">
            <a:off x="7518402" y="1280923"/>
            <a:ext cx="923634" cy="9925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76655" y="3312210"/>
            <a:ext cx="2035321" cy="85339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352145" y="5204331"/>
            <a:ext cx="1130158" cy="32203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90" y="1673468"/>
            <a:ext cx="1475360" cy="107298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844674" y="3964559"/>
            <a:ext cx="1459345" cy="65578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?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75" y="2891570"/>
            <a:ext cx="1475360" cy="1072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295" y="5026069"/>
            <a:ext cx="1475360" cy="1072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036" y="826340"/>
            <a:ext cx="1475360" cy="10729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01519" y="69503"/>
            <a:ext cx="4395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Một số con vật nuôi trong gia đình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4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492</Words>
  <Application>Microsoft Office PowerPoint</Application>
  <PresentationFormat>Widescreen</PresentationFormat>
  <Paragraphs>144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50</cp:revision>
  <dcterms:created xsi:type="dcterms:W3CDTF">2021-11-24T16:11:27Z</dcterms:created>
  <dcterms:modified xsi:type="dcterms:W3CDTF">2021-12-20T23:10:31Z</dcterms:modified>
</cp:coreProperties>
</file>