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60" y="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3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7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2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4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00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01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7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6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4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4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07AA5-AE67-4B6C-8A98-B2CD8D57DEB1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5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772400" cy="1374775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PHÒNG GD</a:t>
            </a:r>
            <a:r>
              <a:rPr lang="vi-VN" sz="2400" dirty="0" smtClean="0">
                <a:solidFill>
                  <a:srgbClr val="0000FF"/>
                </a:solidFill>
              </a:rPr>
              <a:t> &amp; </a:t>
            </a:r>
            <a:r>
              <a:rPr lang="en-US" sz="2400" dirty="0" smtClean="0">
                <a:solidFill>
                  <a:srgbClr val="0000FF"/>
                </a:solidFill>
              </a:rPr>
              <a:t>ĐT QUẬN LONG BIÊN</a:t>
            </a:r>
            <a:br>
              <a:rPr lang="en-US" sz="2400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>TRƯỜNG MN HOA SỮA</a:t>
            </a:r>
            <a:r>
              <a:rPr lang="vi-VN" sz="2400" b="1" dirty="0" smtClean="0">
                <a:solidFill>
                  <a:srgbClr val="0000FF"/>
                </a:solidFill>
              </a:rPr>
              <a:t/>
            </a:r>
            <a:br>
              <a:rPr lang="vi-VN" sz="2400" b="1" dirty="0" smtClean="0">
                <a:solidFill>
                  <a:srgbClr val="0000FF"/>
                </a:solidFill>
              </a:rPr>
            </a:br>
            <a:r>
              <a:rPr lang="vi-VN" sz="1800" b="1" dirty="0" smtClean="0">
                <a:solidFill>
                  <a:srgbClr val="0000FF"/>
                </a:solidFill>
              </a:rPr>
              <a:t>**********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68" y="2819400"/>
            <a:ext cx="9083232" cy="22860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20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ĐỘNG KHÁM PHÁ KHOA HỌC</a:t>
            </a:r>
          </a:p>
          <a:p>
            <a:r>
              <a:rPr lang="en-US" sz="20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Đề tài: Tìm hiểu con gà</a:t>
            </a:r>
            <a:endParaRPr lang="en-US" sz="2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 3 -4 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000" b="1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7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10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8" y="0"/>
            <a:ext cx="91501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7411" y="1447800"/>
            <a:ext cx="4689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2" name="conga tro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9869" y="838200"/>
            <a:ext cx="8260377" cy="5257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048000" y="342900"/>
            <a:ext cx="2743200" cy="381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00FF"/>
                </a:solidFill>
              </a:rPr>
              <a:t>Bài hát: Con gà trống</a:t>
            </a:r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9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90800" y="457200"/>
            <a:ext cx="3429000" cy="609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rgbClr val="C00000"/>
                </a:solidFill>
              </a:rPr>
              <a:t>Quá trình nở ra của con gà</a:t>
            </a:r>
            <a:endParaRPr lang="en-US" sz="2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3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228600"/>
            <a:ext cx="17526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</a:rPr>
              <a:t>MỞ RỘNG </a:t>
            </a:r>
            <a:endParaRPr lang="en-US" sz="28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0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74433" y="1752600"/>
            <a:ext cx="3505200" cy="381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00FF"/>
                </a:solidFill>
              </a:rPr>
              <a:t>BÀI HÁT : ĐÀN GÀ TRONG SÂN</a:t>
            </a:r>
            <a:endParaRPr lang="en-US" sz="20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0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62</Words>
  <Application>Microsoft Office PowerPoint</Application>
  <PresentationFormat>On-screen Show (4:3)</PresentationFormat>
  <Paragraphs>12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PHÒNG GD &amp; ĐT QUẬN LONG BIÊN TRƯỜNG MN HOA SỮA **********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C2</dc:creator>
  <cp:lastModifiedBy>Admin</cp:lastModifiedBy>
  <cp:revision>30</cp:revision>
  <dcterms:created xsi:type="dcterms:W3CDTF">2018-01-23T11:56:40Z</dcterms:created>
  <dcterms:modified xsi:type="dcterms:W3CDTF">2022-05-26T06:44:35Z</dcterms:modified>
</cp:coreProperties>
</file>