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9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0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58A2-D14B-43A1-A1BB-EF2F91D3541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32B6-6B19-4F21-A1AB-857596978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30446" cy="7080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7909" y="0"/>
            <a:ext cx="10019211" cy="5917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123950"/>
            <a:ext cx="12153900" cy="9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1672590"/>
            <a:ext cx="12153900" cy="7655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9063" y="6257109"/>
            <a:ext cx="8725988" cy="60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A333</dc:creator>
  <cp:lastModifiedBy>A333</cp:lastModifiedBy>
  <cp:revision>2</cp:revision>
  <dcterms:created xsi:type="dcterms:W3CDTF">2023-05-26T19:43:40Z</dcterms:created>
  <dcterms:modified xsi:type="dcterms:W3CDTF">2023-05-26T20:02:53Z</dcterms:modified>
</cp:coreProperties>
</file>