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67" r:id="rId3"/>
    <p:sldId id="256" r:id="rId4"/>
    <p:sldId id="263" r:id="rId5"/>
    <p:sldId id="264" r:id="rId6"/>
    <p:sldId id="265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THẨM MỸ  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19100" y="2895599"/>
            <a:ext cx="925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2800" b="1" dirty="0" err="1" smtClean="0">
                <a:solidFill>
                  <a:srgbClr val="006600"/>
                </a:solidFill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</a:rPr>
              <a:t>: - </a:t>
            </a:r>
            <a:r>
              <a:rPr lang="en-US" sz="2800" b="1" dirty="0" err="1" smtClean="0">
                <a:solidFill>
                  <a:srgbClr val="006600"/>
                </a:solidFill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</a:rPr>
              <a:t>: Cho </a:t>
            </a:r>
            <a:r>
              <a:rPr lang="en-US" sz="2800" b="1" dirty="0" err="1" smtClean="0">
                <a:solidFill>
                  <a:srgbClr val="006600"/>
                </a:solidFill>
              </a:rPr>
              <a:t>tôi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làm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mưa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vơi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         - </a:t>
            </a:r>
            <a:r>
              <a:rPr lang="en-US" sz="2800" b="1" dirty="0" smtClean="0">
                <a:solidFill>
                  <a:srgbClr val="006600"/>
                </a:solidFill>
              </a:rPr>
              <a:t>VĐCT : BH “Tai </a:t>
            </a:r>
            <a:r>
              <a:rPr lang="en-US" sz="2800" b="1" dirty="0" err="1" smtClean="0">
                <a:solidFill>
                  <a:srgbClr val="006600"/>
                </a:solidFill>
              </a:rPr>
              <a:t>đầu</a:t>
            </a:r>
            <a:r>
              <a:rPr lang="en-US" sz="2800" b="1" dirty="0" smtClean="0">
                <a:solidFill>
                  <a:srgbClr val="006600"/>
                </a:solidFill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</a:rPr>
              <a:t>chân</a:t>
            </a:r>
            <a:r>
              <a:rPr lang="en-US" sz="2800" b="1" dirty="0" smtClean="0">
                <a:solidFill>
                  <a:srgbClr val="006600"/>
                </a:solidFill>
              </a:rPr>
              <a:t> ”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r>
              <a:rPr lang="en-US" sz="2800" b="1" dirty="0">
                <a:solidFill>
                  <a:srgbClr val="006600"/>
                </a:solidFill>
              </a:rPr>
              <a:t> </a:t>
            </a:r>
            <a:r>
              <a:rPr lang="en-US" sz="2800" b="1" dirty="0" smtClean="0">
                <a:solidFill>
                  <a:srgbClr val="006600"/>
                </a:solidFill>
              </a:rPr>
              <a:t>          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 dirty="0">
                <a:solidFill>
                  <a:srgbClr val="006600"/>
                </a:solidFill>
              </a:rPr>
              <a:t> D1 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20782" y="-13855"/>
            <a:ext cx="2468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1. </a:t>
            </a:r>
            <a:r>
              <a:rPr lang="en-US" sz="4000" dirty="0" err="1" smtClean="0">
                <a:solidFill>
                  <a:srgbClr val="FF0000"/>
                </a:solidFill>
              </a:rPr>
              <a:t>Ổn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định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3800" y="0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R="152400"/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Cũng gọi là hạt</a:t>
            </a:r>
            <a:r>
              <a:rPr lang="vi-VN" sz="2400" dirty="0">
                <a:solidFill>
                  <a:srgbClr val="333333"/>
                </a:solidFill>
              </a:rPr>
              <a:t/>
            </a:r>
            <a:br>
              <a:rPr lang="vi-VN" sz="2400" dirty="0">
                <a:solidFill>
                  <a:srgbClr val="333333"/>
                </a:solidFill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Không cầm được đâu</a:t>
            </a:r>
            <a:b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Làm nên ao sâu</a:t>
            </a:r>
            <a:b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Làm nên hồ rộng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R="152400"/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            </a:t>
            </a:r>
            <a:r>
              <a:rPr 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? </a:t>
            </a:r>
            <a:endParaRPr lang="vi-VN" sz="2400" dirty="0">
              <a:solidFill>
                <a:srgbClr val="333333"/>
              </a:solidFill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1905000"/>
            <a:ext cx="9123218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44917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Lần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1: </a:t>
            </a:r>
            <a:r>
              <a:rPr lang="en-US" sz="3600" dirty="0" err="1" smtClean="0">
                <a:solidFill>
                  <a:srgbClr val="FF0000"/>
                </a:solidFill>
              </a:rPr>
              <a:t>Cô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hát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</a:t>
            </a:r>
            <a:r>
              <a:rPr lang="en-US" sz="3600" dirty="0" err="1" smtClean="0">
                <a:solidFill>
                  <a:srgbClr val="FF0000"/>
                </a:solidFill>
              </a:rPr>
              <a:t>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hợp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0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karaoke-cho-toi-di-lam-mua-voi-tac-gia-hoang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2400" y="274638"/>
            <a:ext cx="5029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Lần</a:t>
            </a:r>
            <a:r>
              <a:rPr lang="en-US" sz="2800" dirty="0">
                <a:solidFill>
                  <a:srgbClr val="0000FF"/>
                </a:solidFill>
              </a:rPr>
              <a:t> 2 :  </a:t>
            </a:r>
            <a:r>
              <a:rPr lang="en-US" sz="2800" dirty="0" err="1">
                <a:solidFill>
                  <a:srgbClr val="0000FF"/>
                </a:solidFill>
              </a:rPr>
              <a:t>Cô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hát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kết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hợp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FF"/>
                </a:solidFill>
              </a:rPr>
              <a:t>với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động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tác</a:t>
            </a:r>
            <a:r>
              <a:rPr lang="en-US" sz="2800" dirty="0">
                <a:solidFill>
                  <a:srgbClr val="0000FF"/>
                </a:solidFill>
              </a:rPr>
              <a:t> minh </a:t>
            </a:r>
            <a:r>
              <a:rPr lang="en-US" sz="2800" dirty="0" err="1">
                <a:solidFill>
                  <a:srgbClr val="0000FF"/>
                </a:solidFill>
              </a:rPr>
              <a:t>họa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karaoke-cho-toi-di-lam-mua-voi-tac-gia-hoang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2400" y="25137"/>
            <a:ext cx="4732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00FF"/>
                </a:solidFill>
              </a:rPr>
              <a:t>Lần 3: </a:t>
            </a:r>
            <a:r>
              <a:rPr lang="en-US" sz="3600" dirty="0" err="1" smtClean="0">
                <a:solidFill>
                  <a:srgbClr val="0000FF"/>
                </a:solidFill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nghe</a:t>
            </a:r>
            <a:r>
              <a:rPr lang="en-US" sz="3600" dirty="0" smtClean="0">
                <a:solidFill>
                  <a:srgbClr val="0000FF"/>
                </a:solidFill>
              </a:rPr>
              <a:t> ca </a:t>
            </a:r>
            <a:r>
              <a:rPr lang="en-US" sz="3600" dirty="0" err="1" smtClean="0">
                <a:solidFill>
                  <a:srgbClr val="0000FF"/>
                </a:solidFill>
              </a:rPr>
              <a:t>sĩ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hát</a:t>
            </a:r>
            <a:r>
              <a:rPr lang="en-US" sz="3600" dirty="0" smtClean="0">
                <a:solidFill>
                  <a:srgbClr val="0000FF"/>
                </a:solidFill>
              </a:rPr>
              <a:t>  </a:t>
            </a:r>
            <a:endParaRPr lang="en-US" sz="3600" dirty="0"/>
          </a:p>
          <a:p>
            <a:endParaRPr lang="en-US" dirty="0"/>
          </a:p>
        </p:txBody>
      </p:sp>
      <p:pic>
        <p:nvPicPr>
          <p:cNvPr id="3" name="Cho Tôi Đi Làm Mưa Với - Cho Toi Di Lam Mua Voi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0" y="1676400"/>
            <a:ext cx="5006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 * </a:t>
            </a:r>
            <a:r>
              <a:rPr lang="en-US" sz="3200" dirty="0" smtClean="0">
                <a:solidFill>
                  <a:srgbClr val="FF0000"/>
                </a:solidFill>
              </a:rPr>
              <a:t>VĐCT : BH “ Tai </a:t>
            </a:r>
            <a:r>
              <a:rPr lang="en-US" sz="3200" dirty="0" err="1" smtClean="0">
                <a:solidFill>
                  <a:srgbClr val="FF0000"/>
                </a:solidFill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chân</a:t>
            </a:r>
            <a:r>
              <a:rPr lang="en-US" sz="3200" dirty="0" smtClean="0">
                <a:solidFill>
                  <a:srgbClr val="FF0000"/>
                </a:solidFill>
              </a:rPr>
              <a:t> ’’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00400" y="1676400"/>
            <a:ext cx="2190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3.Kết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23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146</Words>
  <Application>Microsoft Office PowerPoint</Application>
  <PresentationFormat>On-screen Show (4:3)</PresentationFormat>
  <Paragraphs>17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Phong1T1</cp:lastModifiedBy>
  <cp:revision>102</cp:revision>
  <dcterms:created xsi:type="dcterms:W3CDTF">2018-10-09T01:27:08Z</dcterms:created>
  <dcterms:modified xsi:type="dcterms:W3CDTF">2023-05-04T02:26:08Z</dcterms:modified>
</cp:coreProperties>
</file>