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75" r:id="rId4"/>
    <p:sldId id="271" r:id="rId5"/>
    <p:sldId id="273" r:id="rId6"/>
    <p:sldId id="269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1965961" y="121950"/>
            <a:ext cx="73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936079" y="2171222"/>
            <a:ext cx="73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3181352" y="3429641"/>
            <a:ext cx="55230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“Di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24-36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</a:t>
            </a: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en-US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3733801" y="2713262"/>
            <a:ext cx="463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TẠO HÌNH</a:t>
            </a:r>
          </a:p>
        </p:txBody>
      </p:sp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150"/>
            <a:ext cx="12192000" cy="739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0880" y="640080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1.Ổn </a:t>
            </a:r>
            <a:r>
              <a:rPr lang="en-US" sz="3200" dirty="0" err="1" smtClean="0">
                <a:solidFill>
                  <a:schemeClr val="tx2"/>
                </a:solidFill>
              </a:rPr>
              <a:t>định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0746" y="2047815"/>
            <a:ext cx="488306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đố</a:t>
            </a:r>
            <a:r>
              <a:rPr lang="en-US" sz="2800" dirty="0" smtClean="0">
                <a:solidFill>
                  <a:srgbClr val="FF0000"/>
                </a:solidFill>
              </a:rPr>
              <a:t> :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Tung </a:t>
            </a:r>
            <a:r>
              <a:rPr lang="en-US" sz="2400" dirty="0" err="1" smtClean="0">
                <a:solidFill>
                  <a:srgbClr val="FF0000"/>
                </a:solidFill>
              </a:rPr>
              <a:t>tăng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bơi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dưới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nước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Bị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</a:rPr>
              <a:t> ta </a:t>
            </a:r>
            <a:r>
              <a:rPr lang="en-US" sz="2400" dirty="0" err="1" smtClean="0">
                <a:solidFill>
                  <a:srgbClr val="FF0000"/>
                </a:solidFill>
              </a:rPr>
              <a:t>đánh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theo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lên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bờ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4423" y="3455550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err="1">
                <a:solidFill>
                  <a:srgbClr val="FF0000"/>
                </a:solidFill>
              </a:rPr>
              <a:t>L</a:t>
            </a:r>
            <a:r>
              <a:rPr lang="en-US" sz="2400" dirty="0" err="1" smtClean="0">
                <a:solidFill>
                  <a:srgbClr val="FF0000"/>
                </a:solidFill>
              </a:rPr>
              <a:t>à</a:t>
            </a:r>
            <a:r>
              <a:rPr lang="en-US" sz="2400" dirty="0" smtClean="0">
                <a:solidFill>
                  <a:srgbClr val="FF0000"/>
                </a:solidFill>
              </a:rPr>
              <a:t> con </a:t>
            </a:r>
            <a:r>
              <a:rPr lang="en-US" sz="2400" dirty="0" err="1" smtClean="0">
                <a:solidFill>
                  <a:srgbClr val="FF0000"/>
                </a:solidFill>
              </a:rPr>
              <a:t>gì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?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640" y="2047815"/>
            <a:ext cx="5516879" cy="281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670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5699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720" y="0"/>
            <a:ext cx="839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002060"/>
                </a:solidFill>
              </a:rPr>
              <a:t>Cô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</a:t>
            </a:r>
            <a:r>
              <a:rPr lang="en-US" sz="2800" dirty="0" err="1" smtClean="0">
                <a:solidFill>
                  <a:srgbClr val="002060"/>
                </a:solidFill>
              </a:rPr>
              <a:t>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đọc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gợi</a:t>
            </a:r>
            <a:r>
              <a:rPr lang="en-US" sz="2800" dirty="0" smtClean="0">
                <a:solidFill>
                  <a:srgbClr val="002060"/>
                </a:solidFill>
              </a:rPr>
              <a:t> ý </a:t>
            </a:r>
            <a:r>
              <a:rPr lang="en-US" sz="2800" dirty="0" err="1" smtClean="0">
                <a:solidFill>
                  <a:srgbClr val="002060"/>
                </a:solidFill>
              </a:rPr>
              <a:t>hướng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dẫn </a:t>
            </a:r>
            <a:r>
              <a:rPr lang="en-US" sz="2800" dirty="0" err="1" smtClean="0">
                <a:solidFill>
                  <a:srgbClr val="002060"/>
                </a:solidFill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bài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6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883920"/>
            <a:ext cx="9159240" cy="5974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" y="2674322"/>
            <a:ext cx="2560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Khi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màu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bút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</a:rPr>
              <a:t> ,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</a:rPr>
              <a:t>ngon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nhẹ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mét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giữ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9840" y="57240"/>
            <a:ext cx="4826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dirty="0" err="1" smtClean="0">
                <a:solidFill>
                  <a:srgbClr val="FF0000"/>
                </a:solidFill>
              </a:rPr>
              <a:t>Cô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hướng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dẫn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trẻ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2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-44885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576522" y="2570283"/>
            <a:ext cx="703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TRẺ</a:t>
            </a:r>
          </a:p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THỰC HIỆN</a:t>
            </a:r>
          </a:p>
        </p:txBody>
      </p:sp>
    </p:spTree>
    <p:extLst>
      <p:ext uri="{BB962C8B-B14F-4D97-AF65-F5344CB8AC3E}">
        <p14:creationId xmlns:p14="http://schemas.microsoft.com/office/powerpoint/2010/main" val="19823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-3.33333E-6 L -2.08333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320"/>
            <a:ext cx="12192000" cy="7132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0200" y="21336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 dirty="0" err="1" smtClean="0">
                <a:solidFill>
                  <a:srgbClr val="FF0000"/>
                </a:solidFill>
              </a:rPr>
              <a:t>Kết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thúc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22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476</TotalTime>
  <Words>111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A3.OpenSansBold-San</vt:lpstr>
      <vt:lpstr>A3.OpenSans-San</vt:lpstr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sefrg</cp:lastModifiedBy>
  <cp:revision>18</cp:revision>
  <dcterms:created xsi:type="dcterms:W3CDTF">2021-12-02T19:20:01Z</dcterms:created>
  <dcterms:modified xsi:type="dcterms:W3CDTF">2024-01-09T05:04:46Z</dcterms:modified>
</cp:coreProperties>
</file>