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6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510"/>
            <a:ext cx="6248400" cy="708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 HOA SỮA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77200" cy="10668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95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NBPB : To 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D1(24-36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8199"/>
            <a:ext cx="104317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6349" y="730534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 : </a:t>
            </a:r>
            <a:r>
              <a:rPr lang="en-US" sz="4000" dirty="0" err="1" smtClean="0"/>
              <a:t>Ổn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: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92276"/>
            <a:ext cx="377866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đố</a:t>
            </a:r>
            <a:r>
              <a:rPr lang="en-US" sz="3200" dirty="0" smtClean="0"/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dùng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Mà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dùng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đá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chuyền</a:t>
            </a:r>
            <a:r>
              <a:rPr lang="en-US" sz="2000" dirty="0" smtClean="0">
                <a:solidFill>
                  <a:srgbClr val="FF0000"/>
                </a:solidFill>
              </a:rPr>
              <a:t> 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Đố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bé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qủa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 ?       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99" y="220979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1752600"/>
            <a:ext cx="5082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2.Hoạt </a:t>
            </a:r>
            <a:r>
              <a:rPr lang="en-US" sz="4000" dirty="0" err="1" smtClean="0">
                <a:solidFill>
                  <a:srgbClr val="FF0000"/>
                </a:solidFill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34636"/>
            <a:ext cx="9144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854597"/>
            <a:ext cx="5003403" cy="5003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03" y="2667000"/>
            <a:ext cx="3553067" cy="3157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943600"/>
            <a:ext cx="153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bóng</a:t>
            </a:r>
            <a:r>
              <a:rPr lang="en-US" sz="2000" dirty="0" smtClean="0">
                <a:solidFill>
                  <a:srgbClr val="FF0000"/>
                </a:solidFill>
              </a:rPr>
              <a:t> to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5002" y="573764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bóng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5319354" cy="4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6442939" cy="3577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54916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cốc</a:t>
            </a:r>
            <a:r>
              <a:rPr lang="en-US" sz="2400" dirty="0" smtClean="0"/>
              <a:t> to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434002"/>
            <a:ext cx="167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cốc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2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387846" cy="447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6" y="-304800"/>
            <a:ext cx="4765554" cy="603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145" y="5496442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ghế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829300" y="56070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ghế</a:t>
            </a:r>
            <a:r>
              <a:rPr lang="en-US" sz="2400" dirty="0" smtClean="0"/>
              <a:t> to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47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76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514602" cy="251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3" y="786772"/>
            <a:ext cx="27432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82" y="1467076"/>
            <a:ext cx="254660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540001"/>
            <a:ext cx="4457699" cy="4457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89">
            <a:off x="4237175" y="4005672"/>
            <a:ext cx="4706938" cy="2181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3">
            <a:off x="4611731" y="3031180"/>
            <a:ext cx="28384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4000" cy="6202363"/>
          </a:xfrm>
        </p:spPr>
      </p:pic>
      <p:sp>
        <p:nvSpPr>
          <p:cNvPr id="5" name="TextBox 4"/>
          <p:cNvSpPr txBox="1"/>
          <p:nvPr/>
        </p:nvSpPr>
        <p:spPr>
          <a:xfrm>
            <a:off x="2743200" y="1793876"/>
            <a:ext cx="229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 </a:t>
            </a:r>
            <a:r>
              <a:rPr lang="en-US" sz="3600" dirty="0" err="1" smtClean="0">
                <a:solidFill>
                  <a:srgbClr val="FF0000"/>
                </a:solidFill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</TotalTime>
  <Words>118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UBND QUẬN LONG BIÊN TRƯỜNG MẦM NON 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“Đôi tay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sefrg</cp:lastModifiedBy>
  <cp:revision>14</cp:revision>
  <dcterms:created xsi:type="dcterms:W3CDTF">2022-04-23T14:54:05Z</dcterms:created>
  <dcterms:modified xsi:type="dcterms:W3CDTF">2024-01-09T07:00:22Z</dcterms:modified>
</cp:coreProperties>
</file>