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6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5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2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9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2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5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2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9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5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9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97EB1-7445-451F-89A3-0EEEB5CA8F63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1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73"/>
            <a:ext cx="9144000" cy="680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304800"/>
            <a:ext cx="77724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 NGỮ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ctr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dạy:Nguyễn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 Hạnh</a:t>
            </a:r>
            <a:endParaRPr lang="vi-VN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vi-VN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vi-VN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vi-V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vi-V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2023-2024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66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" y="21336"/>
            <a:ext cx="9156192" cy="686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258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992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12192"/>
            <a:ext cx="9128760" cy="684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987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145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769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767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307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0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514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048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"/>
            <a:ext cx="9148064" cy="68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39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705725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Giới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thiệu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truyện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81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918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643063"/>
            <a:ext cx="4762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059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643063"/>
            <a:ext cx="4762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584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9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829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668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" y="-30480"/>
            <a:ext cx="9134856" cy="685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161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0"/>
            <a:ext cx="9147048" cy="686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737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42</Words>
  <Application>Microsoft Office PowerPoint</Application>
  <PresentationFormat>On-screen Show (4:3)</PresentationFormat>
  <Paragraphs>14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A333</cp:lastModifiedBy>
  <cp:revision>39</cp:revision>
  <dcterms:created xsi:type="dcterms:W3CDTF">2019-01-05T03:30:36Z</dcterms:created>
  <dcterms:modified xsi:type="dcterms:W3CDTF">2024-01-10T09:11:46Z</dcterms:modified>
</cp:coreProperties>
</file>