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85" r:id="rId3"/>
    <p:sldId id="294" r:id="rId4"/>
    <p:sldId id="286" r:id="rId5"/>
    <p:sldId id="259" r:id="rId6"/>
    <p:sldId id="256" r:id="rId7"/>
    <p:sldId id="263" r:id="rId8"/>
    <p:sldId id="264" r:id="rId9"/>
    <p:sldId id="262" r:id="rId10"/>
    <p:sldId id="288" r:id="rId11"/>
    <p:sldId id="290" r:id="rId12"/>
    <p:sldId id="291" r:id="rId13"/>
    <p:sldId id="292" r:id="rId14"/>
    <p:sldId id="293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2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0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07T11:18:29.471" idx="1">
    <p:pos x="7680" y="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07T11:18:29.471" idx="1">
    <p:pos x="7680" y="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07T11:18:29.471" idx="1">
    <p:pos x="7680" y="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07T13:04:58.985" idx="2">
    <p:pos x="7680" y="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B293-A5BE-4249-9B13-FFEF4704BCA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5253-3DC0-4826-A4FD-D96D4281A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78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B293-A5BE-4249-9B13-FFEF4704BCA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5253-3DC0-4826-A4FD-D96D4281A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74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B293-A5BE-4249-9B13-FFEF4704BCA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5253-3DC0-4826-A4FD-D96D4281A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0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B293-A5BE-4249-9B13-FFEF4704BCA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5253-3DC0-4826-A4FD-D96D4281A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32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B293-A5BE-4249-9B13-FFEF4704BCA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5253-3DC0-4826-A4FD-D96D4281A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5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B293-A5BE-4249-9B13-FFEF4704BCA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5253-3DC0-4826-A4FD-D96D4281A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83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B293-A5BE-4249-9B13-FFEF4704BCA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5253-3DC0-4826-A4FD-D96D4281A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7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B293-A5BE-4249-9B13-FFEF4704BCA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5253-3DC0-4826-A4FD-D96D4281A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46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B293-A5BE-4249-9B13-FFEF4704BCA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5253-3DC0-4826-A4FD-D96D4281A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B293-A5BE-4249-9B13-FFEF4704BCA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5253-3DC0-4826-A4FD-D96D4281A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6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B293-A5BE-4249-9B13-FFEF4704BCA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5253-3DC0-4826-A4FD-D96D4281A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8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6B293-A5BE-4249-9B13-FFEF4704BCAF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95253-3DC0-4826-A4FD-D96D4281A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1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comments" Target="../comments/commen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gif"/><Relationship Id="rId5" Type="http://schemas.openxmlformats.org/officeDocument/2006/relationships/image" Target="../media/image36.png"/><Relationship Id="rId4" Type="http://schemas.openxmlformats.org/officeDocument/2006/relationships/image" Target="../media/image5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ittergraphicsweb.com/index.html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40.gif"/><Relationship Id="rId4" Type="http://schemas.openxmlformats.org/officeDocument/2006/relationships/image" Target="../media/image54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gif"/><Relationship Id="rId3" Type="http://schemas.openxmlformats.org/officeDocument/2006/relationships/image" Target="../media/image55.gif"/><Relationship Id="rId7" Type="http://schemas.openxmlformats.org/officeDocument/2006/relationships/image" Target="../media/image59.gif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8.gif"/><Relationship Id="rId11" Type="http://schemas.openxmlformats.org/officeDocument/2006/relationships/image" Target="../media/image40.gif"/><Relationship Id="rId5" Type="http://schemas.openxmlformats.org/officeDocument/2006/relationships/image" Target="../media/image57.gif"/><Relationship Id="rId10" Type="http://schemas.openxmlformats.org/officeDocument/2006/relationships/image" Target="../media/image54.gif"/><Relationship Id="rId4" Type="http://schemas.openxmlformats.org/officeDocument/2006/relationships/image" Target="../media/image56.gif"/><Relationship Id="rId9" Type="http://schemas.openxmlformats.org/officeDocument/2006/relationships/hyperlink" Target="http://www.glittergraphicsweb.com/inde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comments" Target="../comments/commen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2.png"/><Relationship Id="rId1" Type="http://schemas.openxmlformats.org/officeDocument/2006/relationships/audio" Target="file:///C:\doan%206.wav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5" Type="http://schemas.openxmlformats.org/officeDocument/2006/relationships/image" Target="../media/image21.gif"/><Relationship Id="rId10" Type="http://schemas.openxmlformats.org/officeDocument/2006/relationships/image" Target="../media/image16.gif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png"/><Relationship Id="rId18" Type="http://schemas.openxmlformats.org/officeDocument/2006/relationships/image" Target="../media/image34.png"/><Relationship Id="rId3" Type="http://schemas.openxmlformats.org/officeDocument/2006/relationships/audio" Target="../media/audio1.wav"/><Relationship Id="rId21" Type="http://schemas.openxmlformats.org/officeDocument/2006/relationships/image" Target="../media/image25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21.gi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3.png"/><Relationship Id="rId20" Type="http://schemas.openxmlformats.org/officeDocument/2006/relationships/image" Target="../media/image35.png"/><Relationship Id="rId1" Type="http://schemas.openxmlformats.org/officeDocument/2006/relationships/audio" Target="file:///C:\doan%203.wav" TargetMode="External"/><Relationship Id="rId6" Type="http://schemas.openxmlformats.org/officeDocument/2006/relationships/image" Target="../media/image26.png"/><Relationship Id="rId11" Type="http://schemas.openxmlformats.org/officeDocument/2006/relationships/image" Target="../media/image28.png"/><Relationship Id="rId5" Type="http://schemas.openxmlformats.org/officeDocument/2006/relationships/image" Target="../media/image11.jpeg"/><Relationship Id="rId15" Type="http://schemas.openxmlformats.org/officeDocument/2006/relationships/image" Target="../media/image32.png"/><Relationship Id="rId10" Type="http://schemas.openxmlformats.org/officeDocument/2006/relationships/image" Target="../media/image22.png"/><Relationship Id="rId19" Type="http://schemas.openxmlformats.org/officeDocument/2006/relationships/image" Target="../media/image16.gif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1.gif"/><Relationship Id="rId3" Type="http://schemas.openxmlformats.org/officeDocument/2006/relationships/audio" Target="../media/audio1.wav"/><Relationship Id="rId7" Type="http://schemas.openxmlformats.org/officeDocument/2006/relationships/image" Target="../media/image37.gif"/><Relationship Id="rId12" Type="http://schemas.openxmlformats.org/officeDocument/2006/relationships/image" Target="../media/image40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an%204.wav" TargetMode="External"/><Relationship Id="rId6" Type="http://schemas.openxmlformats.org/officeDocument/2006/relationships/image" Target="../media/image36.png"/><Relationship Id="rId11" Type="http://schemas.openxmlformats.org/officeDocument/2006/relationships/image" Target="../media/image16.gif"/><Relationship Id="rId5" Type="http://schemas.openxmlformats.org/officeDocument/2006/relationships/image" Target="../media/image11.jpeg"/><Relationship Id="rId15" Type="http://schemas.openxmlformats.org/officeDocument/2006/relationships/image" Target="../media/image41.gif"/><Relationship Id="rId10" Type="http://schemas.openxmlformats.org/officeDocument/2006/relationships/image" Target="../media/image39.png"/><Relationship Id="rId4" Type="http://schemas.openxmlformats.org/officeDocument/2006/relationships/image" Target="../media/image10.png"/><Relationship Id="rId9" Type="http://schemas.openxmlformats.org/officeDocument/2006/relationships/image" Target="../media/image22.png"/><Relationship Id="rId1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image" Target="../media/image37.gif"/><Relationship Id="rId12" Type="http://schemas.openxmlformats.org/officeDocument/2006/relationships/image" Target="../media/image2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an%202.wav" TargetMode="External"/><Relationship Id="rId6" Type="http://schemas.openxmlformats.org/officeDocument/2006/relationships/image" Target="../media/image42.png"/><Relationship Id="rId11" Type="http://schemas.openxmlformats.org/officeDocument/2006/relationships/image" Target="../media/image43.gif"/><Relationship Id="rId5" Type="http://schemas.openxmlformats.org/officeDocument/2006/relationships/image" Target="../media/image11.jpeg"/><Relationship Id="rId10" Type="http://schemas.openxmlformats.org/officeDocument/2006/relationships/image" Target="../media/image40.gif"/><Relationship Id="rId4" Type="http://schemas.openxmlformats.org/officeDocument/2006/relationships/image" Target="../media/image10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12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3709322-10BC-2D13-0833-797846C57076}"/>
              </a:ext>
            </a:extLst>
          </p:cNvPr>
          <p:cNvGraphicFramePr>
            <a:graphicFrameLocks noGrp="1"/>
          </p:cNvGraphicFramePr>
          <p:nvPr/>
        </p:nvGraphicFramePr>
        <p:xfrm>
          <a:off x="1004888" y="544513"/>
          <a:ext cx="10515600" cy="82289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071720226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PHÒNG GIÁO DỤC VÀ ĐÀO TẠO QUẬN LONG BIÊN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MẦM NON HOA SỮA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T="45685" marB="45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48198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3EBFF48-0835-6621-76E5-3191B1F86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786282"/>
              </p:ext>
            </p:extLst>
          </p:nvPr>
        </p:nvGraphicFramePr>
        <p:xfrm>
          <a:off x="963613" y="2007676"/>
          <a:ext cx="9691688" cy="2103438"/>
        </p:xfrm>
        <a:graphic>
          <a:graphicData uri="http://schemas.openxmlformats.org/drawingml/2006/table">
            <a:tbl>
              <a:tblPr/>
              <a:tblGrid>
                <a:gridCol w="9691688">
                  <a:extLst>
                    <a:ext uri="{9D8B030D-6E8A-4147-A177-3AD203B41FA5}">
                      <a16:colId xmlns:a16="http://schemas.microsoft.com/office/drawing/2014/main" val="1177095801"/>
                    </a:ext>
                  </a:extLst>
                </a:gridCol>
              </a:tblGrid>
              <a:tr h="2103438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en-US" sz="3600" b="1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</a:rPr>
                        <a:t>LĨNH</a:t>
                      </a:r>
                      <a:r>
                        <a:rPr lang="en-US" altLang="en-US" sz="3600" b="1" baseline="0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</a:rPr>
                        <a:t> VỰC:</a:t>
                      </a:r>
                      <a:r>
                        <a:rPr lang="en-US" altLang="en-US" sz="3600" b="1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en-US" sz="3600" b="1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</a:rPr>
                        <a:t>PHÁT TRIỂN </a:t>
                      </a:r>
                      <a:r>
                        <a:rPr lang="en-US" altLang="en-US" sz="3600" b="1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</a:rPr>
                        <a:t>NGÔN</a:t>
                      </a:r>
                      <a:r>
                        <a:rPr lang="en-US" altLang="en-US" sz="3600" b="1" baseline="0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</a:rPr>
                        <a:t> NGỮ</a:t>
                      </a:r>
                      <a:endParaRPr lang="en-US" altLang="en-US" sz="3600" b="1" dirty="0" smtClean="0">
                        <a:solidFill>
                          <a:srgbClr val="00B0F0"/>
                        </a:solidFill>
                        <a:latin typeface="Arial" panose="020B0604020202020204" pitchFamily="34" charset="0"/>
                      </a:endParaRPr>
                    </a:p>
                    <a:p>
                      <a:pPr algn="ctr" eaLnBrk="1" hangingPunct="1">
                        <a:spcBef>
                          <a:spcPct val="5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en-US" sz="3600" b="1" dirty="0" err="1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</a:rPr>
                        <a:t>Thơ</a:t>
                      </a:r>
                      <a:r>
                        <a:rPr lang="en-US" altLang="en-US" sz="3600" b="1" baseline="0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</a:rPr>
                        <a:t> “</a:t>
                      </a:r>
                      <a:r>
                        <a:rPr lang="en-US" altLang="en-US" sz="3600" b="1" baseline="0" dirty="0" err="1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</a:rPr>
                        <a:t>Thăm</a:t>
                      </a:r>
                      <a:r>
                        <a:rPr lang="en-US" altLang="en-US" sz="3600" b="1" baseline="0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en-US" sz="3600" b="1" baseline="0" dirty="0" err="1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</a:rPr>
                        <a:t>nhà</a:t>
                      </a:r>
                      <a:r>
                        <a:rPr lang="en-US" altLang="en-US" sz="3600" b="1" baseline="0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altLang="en-US" sz="3600" b="1" baseline="0" dirty="0" err="1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</a:rPr>
                        <a:t>bà</a:t>
                      </a:r>
                      <a:r>
                        <a:rPr lang="en-US" altLang="en-US" sz="3600" b="1" baseline="0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</a:rPr>
                        <a:t>”</a:t>
                      </a:r>
                      <a:endParaRPr lang="en-US" altLang="en-US" sz="3600" b="1" dirty="0">
                        <a:solidFill>
                          <a:srgbClr val="00B0F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1446" marR="91446" marT="45727" marB="457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51086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6490FA-DFA9-5C95-FBBB-41152A79421B}"/>
              </a:ext>
            </a:extLst>
          </p:cNvPr>
          <p:cNvGraphicFramePr>
            <a:graphicFrameLocks noGrp="1"/>
          </p:cNvGraphicFramePr>
          <p:nvPr/>
        </p:nvGraphicFramePr>
        <p:xfrm>
          <a:off x="3438525" y="4748213"/>
          <a:ext cx="6292850" cy="944850"/>
        </p:xfrm>
        <a:graphic>
          <a:graphicData uri="http://schemas.openxmlformats.org/drawingml/2006/table">
            <a:tbl>
              <a:tblPr/>
              <a:tblGrid>
                <a:gridCol w="6292850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944562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Lứa tuổ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i: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3-4</a:t>
                      </a:r>
                      <a:r>
                        <a:rPr lang="vi-VN" sz="2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tuổi</a:t>
                      </a:r>
                      <a:endParaRPr lang="vi-VN" sz="1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Giáo viên: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Bùi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Thị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Hoa</a:t>
                      </a:r>
                      <a:endParaRPr lang="vi-VN" sz="180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91432" marR="91432" marT="45705" marB="457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676592C-5E0A-F75C-5DF9-87731A83E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62923"/>
              </p:ext>
            </p:extLst>
          </p:nvPr>
        </p:nvGraphicFramePr>
        <p:xfrm>
          <a:off x="5809457" y="6118790"/>
          <a:ext cx="3992562" cy="518048"/>
        </p:xfrm>
        <a:graphic>
          <a:graphicData uri="http://schemas.openxmlformats.org/drawingml/2006/table">
            <a:tbl>
              <a:tblPr/>
              <a:tblGrid>
                <a:gridCol w="3992562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học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  <a:endParaRPr lang="vi-VN" sz="18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91456" marR="91456" marT="45664" marB="456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01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3">
            <a:extLst>
              <a:ext uri="{FF2B5EF4-FFF2-40B4-BE49-F238E27FC236}">
                <a16:creationId xmlns:a16="http://schemas.microsoft.com/office/drawing/2014/main" id="{98C638C4-0A07-4246-B582-19EDB1F15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1EF9EC-450D-46D4-900F-D860BE40FE17}"/>
              </a:ext>
            </a:extLst>
          </p:cNvPr>
          <p:cNvSpPr txBox="1">
            <a:spLocks noChangeArrowheads="1"/>
          </p:cNvSpPr>
          <p:nvPr/>
        </p:nvSpPr>
        <p:spPr>
          <a:xfrm>
            <a:off x="1143000" y="2663687"/>
            <a:ext cx="9544877" cy="1233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alt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7">
            <a:extLst>
              <a:ext uri="{FF2B5EF4-FFF2-40B4-BE49-F238E27FC236}">
                <a16:creationId xmlns:a16="http://schemas.microsoft.com/office/drawing/2014/main" id="{FDDF1DE7-50E5-4B3B-9054-F185F279E0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09" y="3960214"/>
            <a:ext cx="2286000" cy="26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7">
            <a:extLst>
              <a:ext uri="{FF2B5EF4-FFF2-40B4-BE49-F238E27FC236}">
                <a16:creationId xmlns:a16="http://schemas.microsoft.com/office/drawing/2014/main" id="{9F17556F-6DC4-419D-B5C3-0B93E050A1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3922058"/>
            <a:ext cx="2286000" cy="26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41F92A77-16F9-4B6D-9C0F-1F3A09260D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3" y="318052"/>
            <a:ext cx="990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B4D94446-6E1C-4A55-8408-0FA9AF1E31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34829"/>
            <a:ext cx="990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62879ACF-C0A8-4276-AE12-92A6EEEF7D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574" y="496957"/>
            <a:ext cx="990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>
            <a:extLst>
              <a:ext uri="{FF2B5EF4-FFF2-40B4-BE49-F238E27FC236}">
                <a16:creationId xmlns:a16="http://schemas.microsoft.com/office/drawing/2014/main" id="{4C2FEC3B-307A-4A5F-9CD0-404EED453C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639" y="2772102"/>
            <a:ext cx="990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53087C4D-1DF3-48DE-AFA3-BFB507C461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22" y="3743739"/>
            <a:ext cx="51339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D1F763B9-B32B-43E6-BE69-90281F9764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41704" y="1624667"/>
            <a:ext cx="4850296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ình nền động dây ngang đẹp 1 (32)">
            <a:extLst>
              <a:ext uri="{FF2B5EF4-FFF2-40B4-BE49-F238E27FC236}">
                <a16:creationId xmlns:a16="http://schemas.microsoft.com/office/drawing/2014/main" id="{DF6CA410-C5E9-4624-9408-9A47F1F266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7329"/>
            <a:ext cx="11774556" cy="42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ình nền động dây ngang đẹp 1 (32)">
            <a:extLst>
              <a:ext uri="{FF2B5EF4-FFF2-40B4-BE49-F238E27FC236}">
                <a16:creationId xmlns:a16="http://schemas.microsoft.com/office/drawing/2014/main" id="{9818F3B7-9F7B-48EC-92EF-E8CDEE17CB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1050"/>
            <a:ext cx="12192000" cy="42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51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121220111952394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8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2888974" y="2819400"/>
            <a:ext cx="68513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266" name="Picture 2" descr="hình nền động dây ngang đẹp 1 (56)">
            <a:extLst>
              <a:ext uri="{FF2B5EF4-FFF2-40B4-BE49-F238E27FC236}">
                <a16:creationId xmlns:a16="http://schemas.microsoft.com/office/drawing/2014/main" id="{8F336ACF-E0F7-44F2-AE5C-F554FB69EC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621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ình nền động dây ngang đẹp 1 (56)">
            <a:extLst>
              <a:ext uri="{FF2B5EF4-FFF2-40B4-BE49-F238E27FC236}">
                <a16:creationId xmlns:a16="http://schemas.microsoft.com/office/drawing/2014/main" id="{7EEBFE24-7E05-4FF1-B458-C01A71BF10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0"/>
            <a:ext cx="15621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ình nền động dây ngang đẹp 1 (56)">
            <a:extLst>
              <a:ext uri="{FF2B5EF4-FFF2-40B4-BE49-F238E27FC236}">
                <a16:creationId xmlns:a16="http://schemas.microsoft.com/office/drawing/2014/main" id="{DA73C2FB-14F8-4DFA-A146-92558F5311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15621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ình nền động dây ngang đẹp 1 (56)">
            <a:extLst>
              <a:ext uri="{FF2B5EF4-FFF2-40B4-BE49-F238E27FC236}">
                <a16:creationId xmlns:a16="http://schemas.microsoft.com/office/drawing/2014/main" id="{396F73DC-72B2-4BA9-98FE-58732F5E8E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376" y="5652"/>
            <a:ext cx="1797326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ình nền động dây ngang đẹp 1 (56)">
            <a:extLst>
              <a:ext uri="{FF2B5EF4-FFF2-40B4-BE49-F238E27FC236}">
                <a16:creationId xmlns:a16="http://schemas.microsoft.com/office/drawing/2014/main" id="{B19137E4-796F-4708-AAFF-C1D9CE2E6E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921" y="-5652"/>
            <a:ext cx="191245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ình nền động dây ngang đẹp 1 (56)">
            <a:extLst>
              <a:ext uri="{FF2B5EF4-FFF2-40B4-BE49-F238E27FC236}">
                <a16:creationId xmlns:a16="http://schemas.microsoft.com/office/drawing/2014/main" id="{1C29DE96-3246-479C-AC40-3B80F28FDE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561" y="0"/>
            <a:ext cx="15621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ình nền động dây ngang đẹp 1 (56)">
            <a:extLst>
              <a:ext uri="{FF2B5EF4-FFF2-40B4-BE49-F238E27FC236}">
                <a16:creationId xmlns:a16="http://schemas.microsoft.com/office/drawing/2014/main" id="{A450D311-5AAA-4207-ABA7-65F0C1FCCC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703" y="0"/>
            <a:ext cx="1918252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ình nền động dây ngang đẹp 1 (56)">
            <a:extLst>
              <a:ext uri="{FF2B5EF4-FFF2-40B4-BE49-F238E27FC236}">
                <a16:creationId xmlns:a16="http://schemas.microsoft.com/office/drawing/2014/main" id="{A015DBFE-84AA-4FD7-9042-41099A9577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968" y="6181928"/>
            <a:ext cx="15621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ình nền động dây ngang đẹp 1 (56)">
            <a:extLst>
              <a:ext uri="{FF2B5EF4-FFF2-40B4-BE49-F238E27FC236}">
                <a16:creationId xmlns:a16="http://schemas.microsoft.com/office/drawing/2014/main" id="{1636AE1B-795A-4D8C-8F62-EB47A36FDE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594" y="6181928"/>
            <a:ext cx="15621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ình nền động dây ngang đẹp 1 (56)">
            <a:extLst>
              <a:ext uri="{FF2B5EF4-FFF2-40B4-BE49-F238E27FC236}">
                <a16:creationId xmlns:a16="http://schemas.microsoft.com/office/drawing/2014/main" id="{6D701E58-9CA4-4807-9A3B-FC75276012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1928"/>
            <a:ext cx="1835426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ình nền động dây ngang đẹp 1 (56)">
            <a:extLst>
              <a:ext uri="{FF2B5EF4-FFF2-40B4-BE49-F238E27FC236}">
                <a16:creationId xmlns:a16="http://schemas.microsoft.com/office/drawing/2014/main" id="{2AF8E623-4D6D-41FD-96C5-4AFD5C3FB5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068" y="6181928"/>
            <a:ext cx="15621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ình nền động dây ngang đẹp 1 (56)">
            <a:extLst>
              <a:ext uri="{FF2B5EF4-FFF2-40B4-BE49-F238E27FC236}">
                <a16:creationId xmlns:a16="http://schemas.microsoft.com/office/drawing/2014/main" id="{F8462FE8-FCF3-42B2-B08D-115DCE7D41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934" y="6181928"/>
            <a:ext cx="15621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ình nền động dây ngang đẹp 1 (56)">
            <a:extLst>
              <a:ext uri="{FF2B5EF4-FFF2-40B4-BE49-F238E27FC236}">
                <a16:creationId xmlns:a16="http://schemas.microsoft.com/office/drawing/2014/main" id="{2991932A-8BD7-4BB1-8A6C-E2653FCECB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417" y="6181928"/>
            <a:ext cx="15621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ình nền động dây ngang đẹp 1 (56)">
            <a:extLst>
              <a:ext uri="{FF2B5EF4-FFF2-40B4-BE49-F238E27FC236}">
                <a16:creationId xmlns:a16="http://schemas.microsoft.com/office/drawing/2014/main" id="{EB217BAA-4867-4D44-ADCE-C7CBC3552C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116" y="6181928"/>
            <a:ext cx="15621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1412650352415_hinh_nen_2">
            <a:extLst>
              <a:ext uri="{FF2B5EF4-FFF2-40B4-BE49-F238E27FC236}">
                <a16:creationId xmlns:a16="http://schemas.microsoft.com/office/drawing/2014/main" id="{4F01C361-0F38-43A5-9F23-F01796390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4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8EB473D4-651D-4656-9858-E05D7E9B5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4504" y="2105561"/>
            <a:ext cx="68513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ình nền động dây ngang đẹp 1 (50)">
            <a:extLst>
              <a:ext uri="{FF2B5EF4-FFF2-40B4-BE49-F238E27FC236}">
                <a16:creationId xmlns:a16="http://schemas.microsoft.com/office/drawing/2014/main" id="{604337F1-EBDA-46FF-AF19-2D64F75E35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3"/>
            <a:ext cx="2941983" cy="66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ình nền động dây ngang đẹp 1 (50)">
            <a:extLst>
              <a:ext uri="{FF2B5EF4-FFF2-40B4-BE49-F238E27FC236}">
                <a16:creationId xmlns:a16="http://schemas.microsoft.com/office/drawing/2014/main" id="{CE40C9DF-4255-44C5-A6FA-C1AF5BF4DD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017" y="72119"/>
            <a:ext cx="2941983" cy="66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ình nền động dây ngang đẹp 1 (50)">
            <a:extLst>
              <a:ext uri="{FF2B5EF4-FFF2-40B4-BE49-F238E27FC236}">
                <a16:creationId xmlns:a16="http://schemas.microsoft.com/office/drawing/2014/main" id="{FB0A1D84-75CC-4C0E-B3D5-7696A93278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34" y="48038"/>
            <a:ext cx="2941983" cy="66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ình nền động dây ngang đẹp 1 (50)">
            <a:extLst>
              <a:ext uri="{FF2B5EF4-FFF2-40B4-BE49-F238E27FC236}">
                <a16:creationId xmlns:a16="http://schemas.microsoft.com/office/drawing/2014/main" id="{0D5A1421-C37A-4A88-AFFD-5AFF9B8E13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017" y="-3314"/>
            <a:ext cx="2941983" cy="66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641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inh-nen-powerpoint-dep-[vnmylife">
            <a:extLst>
              <a:ext uri="{FF2B5EF4-FFF2-40B4-BE49-F238E27FC236}">
                <a16:creationId xmlns:a16="http://schemas.microsoft.com/office/drawing/2014/main" id="{F236DBD7-77A2-4152-B4C8-663AAA819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ình nền động dây ngang đẹp 1 (94)">
            <a:extLst>
              <a:ext uri="{FF2B5EF4-FFF2-40B4-BE49-F238E27FC236}">
                <a16:creationId xmlns:a16="http://schemas.microsoft.com/office/drawing/2014/main" id="{7DBE2CCE-4016-469F-92E8-4FE1C7688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37" y="6072809"/>
            <a:ext cx="3801717" cy="78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hình nền động dây ngang đẹp 1 (94)">
            <a:extLst>
              <a:ext uri="{FF2B5EF4-FFF2-40B4-BE49-F238E27FC236}">
                <a16:creationId xmlns:a16="http://schemas.microsoft.com/office/drawing/2014/main" id="{0E1E2262-A8B2-4A30-9205-2CAADBA2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45" y="6072809"/>
            <a:ext cx="3801716" cy="78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ình nền động dây ngang đẹp 1 (94)">
            <a:extLst>
              <a:ext uri="{FF2B5EF4-FFF2-40B4-BE49-F238E27FC236}">
                <a16:creationId xmlns:a16="http://schemas.microsoft.com/office/drawing/2014/main" id="{5B9221FF-61C1-4CA3-A7D8-A801A167A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364" y="6072809"/>
            <a:ext cx="3985591" cy="78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B6DBFB95-0A8C-40DE-BFFE-DD0E845F1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643" y="833352"/>
            <a:ext cx="68513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gacon1">
            <a:extLst>
              <a:ext uri="{FF2B5EF4-FFF2-40B4-BE49-F238E27FC236}">
                <a16:creationId xmlns:a16="http://schemas.microsoft.com/office/drawing/2014/main" id="{F2700F4D-0E9B-4EED-8795-691DA6DB73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879" y="2990143"/>
            <a:ext cx="300513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loai hoa (8) copy.png">
            <a:extLst>
              <a:ext uri="{FF2B5EF4-FFF2-40B4-BE49-F238E27FC236}">
                <a16:creationId xmlns:a16="http://schemas.microsoft.com/office/drawing/2014/main" id="{C6413674-E714-4C68-9273-FD267C4BD47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98643" y="2667707"/>
            <a:ext cx="2895600" cy="313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ình nền động dây ngang đẹp 1 (109)">
            <a:extLst>
              <a:ext uri="{FF2B5EF4-FFF2-40B4-BE49-F238E27FC236}">
                <a16:creationId xmlns:a16="http://schemas.microsoft.com/office/drawing/2014/main" id="{69ACF43D-F39C-42B7-971C-BCD84D4E92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82" y="122582"/>
            <a:ext cx="26479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ình nền động dây ngang đẹp 1 (109)">
            <a:extLst>
              <a:ext uri="{FF2B5EF4-FFF2-40B4-BE49-F238E27FC236}">
                <a16:creationId xmlns:a16="http://schemas.microsoft.com/office/drawing/2014/main" id="{0A69E32F-699F-4C73-8FE3-9E517270B7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741" y="71352"/>
            <a:ext cx="26479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ình nền động dây ngang đẹp 1 (109)">
            <a:extLst>
              <a:ext uri="{FF2B5EF4-FFF2-40B4-BE49-F238E27FC236}">
                <a16:creationId xmlns:a16="http://schemas.microsoft.com/office/drawing/2014/main" id="{9989361E-835D-4D32-B851-DCC952E29F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879" y="96967"/>
            <a:ext cx="26479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ình nền động dây ngang đẹp 1 (109)">
            <a:extLst>
              <a:ext uri="{FF2B5EF4-FFF2-40B4-BE49-F238E27FC236}">
                <a16:creationId xmlns:a16="http://schemas.microsoft.com/office/drawing/2014/main" id="{0EF3AF61-D23F-4DE4-A4D4-178077DBCE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017" y="122582"/>
            <a:ext cx="26479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14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lg">
            <a:extLst>
              <a:ext uri="{FF2B5EF4-FFF2-40B4-BE49-F238E27FC236}">
                <a16:creationId xmlns:a16="http://schemas.microsoft.com/office/drawing/2014/main" id="{A4DCB387-BC05-4D2F-9D81-21BD1991C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B8D16812-B775-4CF9-8408-34609B503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3701" y="2767280"/>
            <a:ext cx="69698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2" descr="hình nền động dây ngang đẹp 1 (140)">
            <a:extLst>
              <a:ext uri="{FF2B5EF4-FFF2-40B4-BE49-F238E27FC236}">
                <a16:creationId xmlns:a16="http://schemas.microsoft.com/office/drawing/2014/main" id="{8FA472A5-F58D-411C-A99F-0E00FC3EDC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6210299"/>
            <a:ext cx="28575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ình nền động dây ngang đẹp 1 (140)">
            <a:extLst>
              <a:ext uri="{FF2B5EF4-FFF2-40B4-BE49-F238E27FC236}">
                <a16:creationId xmlns:a16="http://schemas.microsoft.com/office/drawing/2014/main" id="{F4A2ED25-0291-447A-8B64-7E60B016D2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6197874"/>
            <a:ext cx="28575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ình nền động dây ngang đẹp 1 (140)">
            <a:extLst>
              <a:ext uri="{FF2B5EF4-FFF2-40B4-BE49-F238E27FC236}">
                <a16:creationId xmlns:a16="http://schemas.microsoft.com/office/drawing/2014/main" id="{EE0107AE-58EA-4B8E-A4C6-5A81318DAC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6197874"/>
            <a:ext cx="28575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ình nền động dây ngang đẹp 1 (140)">
            <a:extLst>
              <a:ext uri="{FF2B5EF4-FFF2-40B4-BE49-F238E27FC236}">
                <a16:creationId xmlns:a16="http://schemas.microsoft.com/office/drawing/2014/main" id="{83500B64-F9FD-440D-92BD-CB99E34181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998" y="6197874"/>
            <a:ext cx="28575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66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glitterimagescartoons389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0"/>
            <a:ext cx="1676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glitterimagescartoons389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6200" y="4267200"/>
            <a:ext cx="16002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9" descr="729747d8za2kbusq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1"/>
            <a:ext cx="213360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49964"/>
            <a:ext cx="8382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6049964"/>
            <a:ext cx="8382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386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049964"/>
            <a:ext cx="8382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098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3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1336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4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4290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5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9906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6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-404813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8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9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0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Callout 1 (No Border) 1"/>
          <p:cNvSpPr/>
          <p:nvPr/>
        </p:nvSpPr>
        <p:spPr>
          <a:xfrm>
            <a:off x="2537346" y="1576388"/>
            <a:ext cx="7482954" cy="2220628"/>
          </a:xfrm>
          <a:prstGeom prst="callout1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60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9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62564">
            <a:off x="733425" y="70685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6" descr="1145086ejqsyt499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969" y="20844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7" descr="1145086ejqsyt499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82000" y="-864187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8" descr="1145086ejqsyt499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747493" y="783638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9" descr="1145086ejqsyt499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861668" y="-586373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32" name="Group 6"/>
          <p:cNvGrpSpPr>
            <a:grpSpLocks/>
          </p:cNvGrpSpPr>
          <p:nvPr/>
        </p:nvGrpSpPr>
        <p:grpSpPr bwMode="auto">
          <a:xfrm rot="10800000">
            <a:off x="7543800" y="21638"/>
            <a:ext cx="4648200" cy="3424238"/>
            <a:chOff x="63" y="2113"/>
            <a:chExt cx="2928" cy="2157"/>
          </a:xfrm>
        </p:grpSpPr>
        <p:pic>
          <p:nvPicPr>
            <p:cNvPr id="52233" name="Picture 7" descr="N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" y="4095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4" name="Picture 8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21" y="3158"/>
              <a:ext cx="2157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2235" name="Picture 13" descr="1145086ejqsyt499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661444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6" name="Picture 14" descr="1145086ejqsyt499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5198" y="5039981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37" name="Group 6"/>
          <p:cNvGrpSpPr>
            <a:grpSpLocks/>
          </p:cNvGrpSpPr>
          <p:nvPr/>
        </p:nvGrpSpPr>
        <p:grpSpPr bwMode="auto">
          <a:xfrm>
            <a:off x="56356" y="3808490"/>
            <a:ext cx="3971925" cy="3049588"/>
            <a:chOff x="-374" y="2350"/>
            <a:chExt cx="2502" cy="1921"/>
          </a:xfrm>
        </p:grpSpPr>
        <p:pic>
          <p:nvPicPr>
            <p:cNvPr id="52238" name="Picture 7" descr="N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4" y="4170"/>
              <a:ext cx="2502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9" name="Picture 8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1165" y="3280"/>
              <a:ext cx="1921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2240" name="Picture 18" descr="1145086ejqsyt499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458696" y="5210175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1" name="Picture 19" descr="1145086ejqsyt499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2274" y="3801474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4" name="Picture 20" descr="chuc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2536"/>
            <a:ext cx="8153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5" name="Picture 21" descr="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966" y="3639865"/>
            <a:ext cx="7239000" cy="89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5959">
            <a:off x="9899671" y="1050372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glitterimagescartoons389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138">
            <a:off x="3103481" y="4947698"/>
            <a:ext cx="1676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glitterimagescartoons389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57273" y="4963658"/>
            <a:ext cx="16002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729747d8za2kbusq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672" y="5135231"/>
            <a:ext cx="213360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3" descr="Hoa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266" y="334498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3" descr="Hoa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6" y="2953201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3" descr="Hoa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266" y="271065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3" descr="Hoa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995" y="4929265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3" descr="Hoa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020" y="488198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3" descr="Hoa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338" y="2649963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106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0"/>
    </mc:Choice>
    <mc:Fallback xmlns="">
      <p:transition spd="slow" advClick="0" advTm="120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3">
            <a:extLst>
              <a:ext uri="{FF2B5EF4-FFF2-40B4-BE49-F238E27FC236}">
                <a16:creationId xmlns:a16="http://schemas.microsoft.com/office/drawing/2014/main" id="{98C638C4-0A07-4246-B582-19EDB1F15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6732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1EF9EC-450D-46D4-900F-D860BE40FE17}"/>
              </a:ext>
            </a:extLst>
          </p:cNvPr>
          <p:cNvSpPr txBox="1">
            <a:spLocks noChangeArrowheads="1"/>
          </p:cNvSpPr>
          <p:nvPr/>
        </p:nvSpPr>
        <p:spPr>
          <a:xfrm>
            <a:off x="1752599" y="2663687"/>
            <a:ext cx="8229600" cy="1740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alt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7">
            <a:extLst>
              <a:ext uri="{FF2B5EF4-FFF2-40B4-BE49-F238E27FC236}">
                <a16:creationId xmlns:a16="http://schemas.microsoft.com/office/drawing/2014/main" id="{FDDF1DE7-50E5-4B3B-9054-F185F279E0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8607"/>
            <a:ext cx="2286000" cy="26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7">
            <a:extLst>
              <a:ext uri="{FF2B5EF4-FFF2-40B4-BE49-F238E27FC236}">
                <a16:creationId xmlns:a16="http://schemas.microsoft.com/office/drawing/2014/main" id="{9F17556F-6DC4-419D-B5C3-0B93E050A1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548" y="3824887"/>
            <a:ext cx="2286000" cy="26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41F92A77-16F9-4B6D-9C0F-1F3A09260D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9438"/>
            <a:ext cx="990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B4D94446-6E1C-4A55-8408-0FA9AF1E31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34829"/>
            <a:ext cx="990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62879ACF-C0A8-4276-AE12-92A6EEEF7D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139" y="790848"/>
            <a:ext cx="990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>
            <a:extLst>
              <a:ext uri="{FF2B5EF4-FFF2-40B4-BE49-F238E27FC236}">
                <a16:creationId xmlns:a16="http://schemas.microsoft.com/office/drawing/2014/main" id="{4C2FEC3B-307A-4A5F-9CD0-404EED453C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639" y="2772102"/>
            <a:ext cx="990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53087C4D-1DF3-48DE-AFA3-BFB507C461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22" y="3743739"/>
            <a:ext cx="51339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D1F763B9-B32B-43E6-BE69-90281F9764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41704" y="1624667"/>
            <a:ext cx="4850296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ình nền động dây ngang đẹp 1 (32)">
            <a:extLst>
              <a:ext uri="{FF2B5EF4-FFF2-40B4-BE49-F238E27FC236}">
                <a16:creationId xmlns:a16="http://schemas.microsoft.com/office/drawing/2014/main" id="{328D1F68-D5E8-4566-858B-3E5C7D22EF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7329"/>
            <a:ext cx="11774556" cy="42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ình nền động dây ngang đẹp 1 (32)">
            <a:extLst>
              <a:ext uri="{FF2B5EF4-FFF2-40B4-BE49-F238E27FC236}">
                <a16:creationId xmlns:a16="http://schemas.microsoft.com/office/drawing/2014/main" id="{78902E27-27CC-4F54-9735-43033560EF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79" y="6406027"/>
            <a:ext cx="11774556" cy="42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61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lg">
            <a:extLst>
              <a:ext uri="{FF2B5EF4-FFF2-40B4-BE49-F238E27FC236}">
                <a16:creationId xmlns:a16="http://schemas.microsoft.com/office/drawing/2014/main" id="{95FFE490-6011-4617-B0C8-9779ACC45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F9EE1A-799C-4F11-B0A3-B4DCAA83AC0F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2307360"/>
            <a:ext cx="8229600" cy="1567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alt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ANH EM NHÀ NGÓN TAY </a:t>
            </a:r>
          </a:p>
        </p:txBody>
      </p:sp>
    </p:spTree>
    <p:extLst>
      <p:ext uri="{BB962C8B-B14F-4D97-AF65-F5344CB8AC3E}">
        <p14:creationId xmlns:p14="http://schemas.microsoft.com/office/powerpoint/2010/main" val="83884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3">
            <a:extLst>
              <a:ext uri="{FF2B5EF4-FFF2-40B4-BE49-F238E27FC236}">
                <a16:creationId xmlns:a16="http://schemas.microsoft.com/office/drawing/2014/main" id="{98C638C4-0A07-4246-B582-19EDB1F15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1EF9EC-450D-46D4-900F-D860BE40FE17}"/>
              </a:ext>
            </a:extLst>
          </p:cNvPr>
          <p:cNvSpPr txBox="1">
            <a:spLocks noChangeArrowheads="1"/>
          </p:cNvSpPr>
          <p:nvPr/>
        </p:nvSpPr>
        <p:spPr>
          <a:xfrm>
            <a:off x="1752598" y="2663687"/>
            <a:ext cx="8935279" cy="1233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pic>
        <p:nvPicPr>
          <p:cNvPr id="6" name="Picture 27">
            <a:extLst>
              <a:ext uri="{FF2B5EF4-FFF2-40B4-BE49-F238E27FC236}">
                <a16:creationId xmlns:a16="http://schemas.microsoft.com/office/drawing/2014/main" id="{FDDF1DE7-50E5-4B3B-9054-F185F279E0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09" y="3960214"/>
            <a:ext cx="2286000" cy="26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7">
            <a:extLst>
              <a:ext uri="{FF2B5EF4-FFF2-40B4-BE49-F238E27FC236}">
                <a16:creationId xmlns:a16="http://schemas.microsoft.com/office/drawing/2014/main" id="{9F17556F-6DC4-419D-B5C3-0B93E050A1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3922058"/>
            <a:ext cx="2286000" cy="26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41F92A77-16F9-4B6D-9C0F-1F3A09260D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3" y="318052"/>
            <a:ext cx="990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B4D94446-6E1C-4A55-8408-0FA9AF1E31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34829"/>
            <a:ext cx="990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62879ACF-C0A8-4276-AE12-92A6EEEF7D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574" y="496957"/>
            <a:ext cx="990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>
            <a:extLst>
              <a:ext uri="{FF2B5EF4-FFF2-40B4-BE49-F238E27FC236}">
                <a16:creationId xmlns:a16="http://schemas.microsoft.com/office/drawing/2014/main" id="{4C2FEC3B-307A-4A5F-9CD0-404EED453C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639" y="2772102"/>
            <a:ext cx="990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53087C4D-1DF3-48DE-AFA3-BFB507C461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22" y="3743739"/>
            <a:ext cx="51339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D1F763B9-B32B-43E6-BE69-90281F9764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41704" y="1624667"/>
            <a:ext cx="4850296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ình nền động dây ngang đẹp 1 (32)">
            <a:extLst>
              <a:ext uri="{FF2B5EF4-FFF2-40B4-BE49-F238E27FC236}">
                <a16:creationId xmlns:a16="http://schemas.microsoft.com/office/drawing/2014/main" id="{DF6CA410-C5E9-4624-9408-9A47F1F266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7329"/>
            <a:ext cx="11774556" cy="42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ình nền động dây ngang đẹp 1 (32)">
            <a:extLst>
              <a:ext uri="{FF2B5EF4-FFF2-40B4-BE49-F238E27FC236}">
                <a16:creationId xmlns:a16="http://schemas.microsoft.com/office/drawing/2014/main" id="{9818F3B7-9F7B-48EC-92EF-E8CDEE17CB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1050"/>
            <a:ext cx="12192000" cy="42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88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495551" y="1628775"/>
            <a:ext cx="33131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Ðến thăm bà</a:t>
            </a: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Bà đi vắng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>
                <a:solidFill>
                  <a:srgbClr val="FF0000"/>
                </a:solidFill>
              </a:rPr>
              <a:t>Có đàn gà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>
                <a:solidFill>
                  <a:srgbClr val="FF0000"/>
                </a:solidFill>
              </a:rPr>
              <a:t>Chơi ngoài nắng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>
                <a:solidFill>
                  <a:srgbClr val="FF0000"/>
                </a:solidFill>
              </a:rPr>
              <a:t> </a:t>
            </a: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Cháu đứng ngắm </a:t>
            </a: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Đàn gà con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>
                <a:solidFill>
                  <a:srgbClr val="FF0000"/>
                </a:solidFill>
              </a:rPr>
              <a:t>Rồi gọi luôn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>
                <a:solidFill>
                  <a:srgbClr val="FF0000"/>
                </a:solidFill>
              </a:rPr>
              <a:t>Bập, bập, bập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6527800" y="1635125"/>
            <a:ext cx="36004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Chúng lật đật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>
                <a:solidFill>
                  <a:srgbClr val="FF0000"/>
                </a:solidFill>
              </a:rPr>
              <a:t>Chạy nhanh nhanh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>
                <a:solidFill>
                  <a:srgbClr val="FF0000"/>
                </a:solidFill>
              </a:rPr>
              <a:t>Xúm vòng quanh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>
                <a:solidFill>
                  <a:srgbClr val="FF0000"/>
                </a:solidFill>
              </a:rPr>
              <a:t>Kêu chíp chíp</a:t>
            </a: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 </a:t>
            </a: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Gà mái miết 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>
                <a:solidFill>
                  <a:srgbClr val="FF0000"/>
                </a:solidFill>
              </a:rPr>
              <a:t>Nhặt thóc vàng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>
                <a:solidFill>
                  <a:srgbClr val="FF0000"/>
                </a:solidFill>
              </a:rPr>
              <a:t>Cháu nhẹ nhàng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>
                <a:solidFill>
                  <a:srgbClr val="FF0000"/>
                </a:solidFill>
              </a:rPr>
              <a:t>Lùa vào mát</a:t>
            </a:r>
            <a:r>
              <a:rPr lang="en-US" altLang="en-US"/>
              <a:t> 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491039" y="536576"/>
            <a:ext cx="316625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 err="1">
                <a:solidFill>
                  <a:srgbClr val="FF0000"/>
                </a:solidFill>
              </a:rPr>
              <a:t>Thăm</a:t>
            </a:r>
            <a:r>
              <a:rPr lang="en-US" altLang="en-US" sz="4400" dirty="0">
                <a:solidFill>
                  <a:srgbClr val="FF0000"/>
                </a:solidFill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</a:rPr>
              <a:t>nhà</a:t>
            </a:r>
            <a:r>
              <a:rPr lang="en-US" altLang="en-US" sz="4400" dirty="0">
                <a:solidFill>
                  <a:srgbClr val="FF0000"/>
                </a:solidFill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</a:rPr>
              <a:t>bà</a:t>
            </a:r>
            <a:endParaRPr lang="en-US" altLang="en-US" sz="4400" dirty="0">
              <a:solidFill>
                <a:srgbClr val="FF0000"/>
              </a:solidFill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7443788" y="5680076"/>
            <a:ext cx="13548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FF0000"/>
                </a:solidFill>
              </a:rPr>
              <a:t>Như mao</a:t>
            </a:r>
          </a:p>
        </p:txBody>
      </p:sp>
      <p:pic>
        <p:nvPicPr>
          <p:cNvPr id="7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4" y="6141741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5" y="207318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3" y="6204453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122" y="6171428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744" y="1066552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214" y="132557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583" y="130922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670" y="5561012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689" y="3180213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029" y="1135671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9" y="3142134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9999" y="3051969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497" y="4756149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3251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  <p:bldP spid="35849" grpId="0"/>
      <p:bldP spid="30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doan 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6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40" y="-158163"/>
            <a:ext cx="12573000" cy="686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7" descr="loai hoa (8) copy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73419" y="1523559"/>
            <a:ext cx="2667000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loai-hoa-(4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97402" y="-192796"/>
            <a:ext cx="25415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loai-hoa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792" y="4617455"/>
            <a:ext cx="2747693" cy="218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5" descr="loai-hoa-(4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-304800"/>
            <a:ext cx="2541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5" descr="loai-hoa-(4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-228600"/>
            <a:ext cx="2541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a-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609600" y="685800"/>
            <a:ext cx="48768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9" descr="ga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40624" y="4921788"/>
            <a:ext cx="16002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21" descr="gadi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43509" y="4261629"/>
            <a:ext cx="1103313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22" descr="gadi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02014" y="4956765"/>
            <a:ext cx="990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23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09723" y="4517821"/>
            <a:ext cx="709053" cy="68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24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863475" y="4153719"/>
            <a:ext cx="829320" cy="79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25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488100" y="3719306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28" descr="hh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1023188" y="312669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5" descr="loai-hoa-(4).gif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24001" y="-15240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Rectangle 31"/>
          <p:cNvSpPr>
            <a:spLocks noChangeArrowheads="1"/>
          </p:cNvSpPr>
          <p:nvPr/>
        </p:nvSpPr>
        <p:spPr bwMode="auto">
          <a:xfrm>
            <a:off x="6049376" y="1348375"/>
            <a:ext cx="223678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Ðến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81" name="Picture 33" descr="ga-me"/>
          <p:cNvPicPr>
            <a:picLocks noChangeAspect="1" noChangeArrowheads="1" noCrop="1"/>
          </p:cNvPicPr>
          <p:nvPr/>
        </p:nvPicPr>
        <p:blipFill>
          <a:blip r:embed="rId17">
            <a:lum bright="-6000" contrast="22000"/>
          </a:blip>
          <a:srcRect/>
          <a:stretch>
            <a:fillRect/>
          </a:stretch>
        </p:blipFill>
        <p:spPr bwMode="auto">
          <a:xfrm>
            <a:off x="3733800" y="3276601"/>
            <a:ext cx="1600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34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70304" y="4730649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8" descr="hh">
            <a:extLst>
              <a:ext uri="{FF2B5EF4-FFF2-40B4-BE49-F238E27FC236}">
                <a16:creationId xmlns:a16="http://schemas.microsoft.com/office/drawing/2014/main" id="{60BCBAA5-D040-43E7-87F6-D627350527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913202" y="715168"/>
            <a:ext cx="515825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 descr="loai-hoa-(3).gif">
            <a:extLst>
              <a:ext uri="{FF2B5EF4-FFF2-40B4-BE49-F238E27FC236}">
                <a16:creationId xmlns:a16="http://schemas.microsoft.com/office/drawing/2014/main" id="{6F8D17CC-CBA5-42E0-A575-7C4B8CA91657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1289289" y="5381293"/>
            <a:ext cx="114419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 descr="loai-hoa-(3).gif">
            <a:extLst>
              <a:ext uri="{FF2B5EF4-FFF2-40B4-BE49-F238E27FC236}">
                <a16:creationId xmlns:a16="http://schemas.microsoft.com/office/drawing/2014/main" id="{96221B0A-1368-4445-BCC6-2D46BC28BAAE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0204080" y="5433809"/>
            <a:ext cx="12287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gadi">
            <a:extLst>
              <a:ext uri="{FF2B5EF4-FFF2-40B4-BE49-F238E27FC236}">
                <a16:creationId xmlns:a16="http://schemas.microsoft.com/office/drawing/2014/main" id="{9A137462-F2D7-493A-9D61-32032AA9FA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484257" y="5003613"/>
            <a:ext cx="709053" cy="94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gadi">
            <a:extLst>
              <a:ext uri="{FF2B5EF4-FFF2-40B4-BE49-F238E27FC236}">
                <a16:creationId xmlns:a16="http://schemas.microsoft.com/office/drawing/2014/main" id="{6A46E8A4-A1CB-4210-B615-9856641279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77314" y="4851630"/>
            <a:ext cx="825928" cy="109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0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doan 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loai hoa (5) copy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21285" y="1676400"/>
            <a:ext cx="2367732" cy="3948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3" descr="loai-hoa-(3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883419" y="5444194"/>
            <a:ext cx="12287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9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61552" y="5495241"/>
            <a:ext cx="1199735" cy="115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0" descr="nha-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657605" y="427039"/>
            <a:ext cx="5086803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5" descr="loai-hoa-(4)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24001" y="-38100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5" descr="loai-hoa-(4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77200" y="0"/>
            <a:ext cx="28463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5" descr="loai-hoa-(4)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14800" y="1"/>
            <a:ext cx="251460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5" descr="loai-hoa-(4)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24601" y="-30480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6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61829" y="5382957"/>
            <a:ext cx="1027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7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379555" y="3896491"/>
            <a:ext cx="794674" cy="82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8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911005" y="4579125"/>
            <a:ext cx="923838" cy="82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9" descr="gadi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585853" y="4833823"/>
            <a:ext cx="866023" cy="102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20" descr="gadi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767479" y="4098111"/>
            <a:ext cx="8382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21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668248" y="4192589"/>
            <a:ext cx="807708" cy="89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3" descr="hh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9474409" y="798114"/>
            <a:ext cx="597243" cy="39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Rectangle 24"/>
          <p:cNvSpPr>
            <a:spLocks noChangeArrowheads="1"/>
          </p:cNvSpPr>
          <p:nvPr/>
        </p:nvSpPr>
        <p:spPr bwMode="auto">
          <a:xfrm>
            <a:off x="5675386" y="1247774"/>
            <a:ext cx="2209799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41" name="Picture 25" descr="ga-me"/>
          <p:cNvPicPr>
            <a:picLocks noChangeAspect="1" noChangeArrowheads="1" noCrop="1"/>
          </p:cNvPicPr>
          <p:nvPr/>
        </p:nvPicPr>
        <p:blipFill>
          <a:blip r:embed="rId18">
            <a:lum bright="-6000" contrast="22000"/>
          </a:blip>
          <a:srcRect/>
          <a:stretch>
            <a:fillRect/>
          </a:stretch>
        </p:blipFill>
        <p:spPr bwMode="auto">
          <a:xfrm>
            <a:off x="4662395" y="3841748"/>
            <a:ext cx="1752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6" descr="ga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flipH="1">
            <a:off x="2348051" y="4189414"/>
            <a:ext cx="1143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14" descr="loai-hoa.gif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-263537" y="5151842"/>
            <a:ext cx="2569416" cy="18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3" descr="loai-hoa-(3).gif">
            <a:extLst>
              <a:ext uri="{FF2B5EF4-FFF2-40B4-BE49-F238E27FC236}">
                <a16:creationId xmlns:a16="http://schemas.microsoft.com/office/drawing/2014/main" id="{E97BAAF3-25C8-44CB-8491-CD209B7DF3D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98247" y="5486400"/>
            <a:ext cx="12287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8" descr="hh">
            <a:extLst>
              <a:ext uri="{FF2B5EF4-FFF2-40B4-BE49-F238E27FC236}">
                <a16:creationId xmlns:a16="http://schemas.microsoft.com/office/drawing/2014/main" id="{AC0CEFF9-0C5C-4CE9-9F5F-AC3225B9D6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023188" y="312669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8" descr="hh">
            <a:extLst>
              <a:ext uri="{FF2B5EF4-FFF2-40B4-BE49-F238E27FC236}">
                <a16:creationId xmlns:a16="http://schemas.microsoft.com/office/drawing/2014/main" id="{9C10A43E-E854-467B-B996-C68FC1271D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356881" y="807246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gadi">
            <a:extLst>
              <a:ext uri="{FF2B5EF4-FFF2-40B4-BE49-F238E27FC236}">
                <a16:creationId xmlns:a16="http://schemas.microsoft.com/office/drawing/2014/main" id="{4EB52E50-6C8D-4615-A9B6-E4D87AD33F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427896" y="5151842"/>
            <a:ext cx="825928" cy="109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" fill="hold"/>
                                        <p:tgtEl>
                                          <p:spTgt spid="9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doan 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88291"/>
            <a:ext cx="12380638" cy="692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loai hoa (8) copy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5002" y="1411588"/>
            <a:ext cx="2895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3219372" y="5362631"/>
            <a:ext cx="794849" cy="76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0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2271430" y="4953810"/>
            <a:ext cx="848496" cy="81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1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3491339" y="4686019"/>
            <a:ext cx="659808" cy="63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2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7192" y="4505459"/>
            <a:ext cx="723021" cy="69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Rectangle 14"/>
          <p:cNvSpPr>
            <a:spLocks noChangeArrowheads="1"/>
          </p:cNvSpPr>
          <p:nvPr/>
        </p:nvSpPr>
        <p:spPr bwMode="auto">
          <a:xfrm>
            <a:off x="1856929" y="1563629"/>
            <a:ext cx="22942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chiếp</a:t>
            </a:r>
            <a:r>
              <a:rPr lang="en-US" b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10255" name="Picture 15" descr="ga-me"/>
          <p:cNvPicPr>
            <a:picLocks noChangeAspect="1" noChangeArrowheads="1" noCrop="1"/>
          </p:cNvPicPr>
          <p:nvPr/>
        </p:nvPicPr>
        <p:blipFill>
          <a:blip r:embed="rId8">
            <a:lum bright="-6000" contrast="22000"/>
          </a:blip>
          <a:srcRect/>
          <a:stretch>
            <a:fillRect/>
          </a:stretch>
        </p:blipFill>
        <p:spPr bwMode="auto">
          <a:xfrm rot="2072886">
            <a:off x="7619992" y="4903645"/>
            <a:ext cx="2131552" cy="185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6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639057" flipH="1">
            <a:off x="2375135" y="6070780"/>
            <a:ext cx="833930" cy="72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5" descr="loai-hoa-(4)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1" y="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5" descr="loai-hoa-(4)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38601" y="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5" descr="loai-hoa-(4)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24601" y="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5" descr="loai-hoa-(4)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55256" y="0"/>
            <a:ext cx="17795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25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154343" y="5573965"/>
            <a:ext cx="921743" cy="105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6" descr="ga">
            <a:extLst>
              <a:ext uri="{FF2B5EF4-FFF2-40B4-BE49-F238E27FC236}">
                <a16:creationId xmlns:a16="http://schemas.microsoft.com/office/drawing/2014/main" id="{EB925F1B-B8AB-4A23-AC1D-876F8EFF6A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490301" flipH="1">
            <a:off x="1670195" y="3473958"/>
            <a:ext cx="1143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gadi">
            <a:extLst>
              <a:ext uri="{FF2B5EF4-FFF2-40B4-BE49-F238E27FC236}">
                <a16:creationId xmlns:a16="http://schemas.microsoft.com/office/drawing/2014/main" id="{B45BB799-DE4A-4590-AEE0-F795B7B4DE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44597" y="4180301"/>
            <a:ext cx="720804" cy="69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gadi">
            <a:extLst>
              <a:ext uri="{FF2B5EF4-FFF2-40B4-BE49-F238E27FC236}">
                <a16:creationId xmlns:a16="http://schemas.microsoft.com/office/drawing/2014/main" id="{BF1BE693-C84B-4913-BB4D-4E70691C55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34496" y="4434402"/>
            <a:ext cx="921744" cy="88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729747d8za2kbusq">
            <a:extLst>
              <a:ext uri="{FF2B5EF4-FFF2-40B4-BE49-F238E27FC236}">
                <a16:creationId xmlns:a16="http://schemas.microsoft.com/office/drawing/2014/main" id="{501B1E0E-C3FE-4D52-ABAC-991F2E5A39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23" y="4948822"/>
            <a:ext cx="248046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8" descr="hh">
            <a:extLst>
              <a:ext uri="{FF2B5EF4-FFF2-40B4-BE49-F238E27FC236}">
                <a16:creationId xmlns:a16="http://schemas.microsoft.com/office/drawing/2014/main" id="{B6646D28-D787-49CC-A24D-70DF9F7909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272577" y="577937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8" descr="hh">
            <a:extLst>
              <a:ext uri="{FF2B5EF4-FFF2-40B4-BE49-F238E27FC236}">
                <a16:creationId xmlns:a16="http://schemas.microsoft.com/office/drawing/2014/main" id="{814D1BF9-BA5A-4450-BDF1-689D885C59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58307" y="214613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8" descr="hh">
            <a:extLst>
              <a:ext uri="{FF2B5EF4-FFF2-40B4-BE49-F238E27FC236}">
                <a16:creationId xmlns:a16="http://schemas.microsoft.com/office/drawing/2014/main" id="{1494062D-BAA2-42FA-BCDA-818105BEE5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667999" y="853368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6A4499CA-A44B-4C7C-B705-FEE018B395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774" y="3429000"/>
            <a:ext cx="4064350" cy="77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4514FE4E-AA02-4765-99BB-4C96F060F0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1299" y="4140296"/>
            <a:ext cx="3685612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oai-hoa-(2).gif">
            <a:extLst>
              <a:ext uri="{FF2B5EF4-FFF2-40B4-BE49-F238E27FC236}">
                <a16:creationId xmlns:a16="http://schemas.microsoft.com/office/drawing/2014/main" id="{65AECF83-6F1B-48DD-8900-38BCBF39B6D4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flipH="1">
            <a:off x="8836759" y="-49683"/>
            <a:ext cx="38100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loai-hoa-(2).gif">
            <a:extLst>
              <a:ext uri="{FF2B5EF4-FFF2-40B4-BE49-F238E27FC236}">
                <a16:creationId xmlns:a16="http://schemas.microsoft.com/office/drawing/2014/main" id="{851526D5-0DE6-4287-8C6C-74A270183E5F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flipH="1">
            <a:off x="8656681" y="1338047"/>
            <a:ext cx="38100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0" fill="hold"/>
                                        <p:tgtEl>
                                          <p:spTgt spid="102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doan 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219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5706" y="-9158"/>
            <a:ext cx="12269456" cy="690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ga-me"/>
          <p:cNvPicPr>
            <a:picLocks noChangeAspect="1" noChangeArrowheads="1" noCrop="1"/>
          </p:cNvPicPr>
          <p:nvPr/>
        </p:nvPicPr>
        <p:blipFill>
          <a:blip r:embed="rId6">
            <a:lum bright="-6000" contrast="22000"/>
          </a:blip>
          <a:srcRect/>
          <a:stretch>
            <a:fillRect/>
          </a:stretch>
        </p:blipFill>
        <p:spPr bwMode="auto">
          <a:xfrm>
            <a:off x="5642994" y="4495800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9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3952842" y="4749243"/>
            <a:ext cx="965904" cy="102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4284250" y="1723073"/>
            <a:ext cx="19641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176" name="Picture 11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4397769" y="5566076"/>
            <a:ext cx="1042866" cy="123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2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3488754" y="4275530"/>
            <a:ext cx="903860" cy="73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3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2820932" y="5635731"/>
            <a:ext cx="1100833" cy="106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5" descr="loai-hoa-(4)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1" y="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5" descr="loai hoa (8) copy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20069" y="1438569"/>
            <a:ext cx="2895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Freeform 20"/>
          <p:cNvSpPr>
            <a:spLocks/>
          </p:cNvSpPr>
          <p:nvPr/>
        </p:nvSpPr>
        <p:spPr bwMode="auto">
          <a:xfrm>
            <a:off x="6186658" y="6682861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Freeform 21"/>
          <p:cNvSpPr>
            <a:spLocks/>
          </p:cNvSpPr>
          <p:nvPr/>
        </p:nvSpPr>
        <p:spPr bwMode="auto">
          <a:xfrm>
            <a:off x="7734300" y="5419783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Freeform 22"/>
          <p:cNvSpPr>
            <a:spLocks/>
          </p:cNvSpPr>
          <p:nvPr/>
        </p:nvSpPr>
        <p:spPr bwMode="auto">
          <a:xfrm>
            <a:off x="5321780" y="6274299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Freeform 23"/>
          <p:cNvSpPr>
            <a:spLocks/>
          </p:cNvSpPr>
          <p:nvPr/>
        </p:nvSpPr>
        <p:spPr bwMode="auto">
          <a:xfrm>
            <a:off x="6756135" y="6485279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Freeform 24"/>
          <p:cNvSpPr>
            <a:spLocks/>
          </p:cNvSpPr>
          <p:nvPr/>
        </p:nvSpPr>
        <p:spPr bwMode="auto">
          <a:xfrm>
            <a:off x="7954756" y="6491741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7" name="Freeform 25"/>
          <p:cNvSpPr>
            <a:spLocks/>
          </p:cNvSpPr>
          <p:nvPr/>
        </p:nvSpPr>
        <p:spPr bwMode="auto">
          <a:xfrm rot="6106099">
            <a:off x="6301366" y="6438899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Freeform 26"/>
          <p:cNvSpPr>
            <a:spLocks/>
          </p:cNvSpPr>
          <p:nvPr/>
        </p:nvSpPr>
        <p:spPr bwMode="auto">
          <a:xfrm rot="6106099">
            <a:off x="6482074" y="662756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9" name="Freeform 27"/>
          <p:cNvSpPr>
            <a:spLocks/>
          </p:cNvSpPr>
          <p:nvPr/>
        </p:nvSpPr>
        <p:spPr bwMode="auto">
          <a:xfrm rot="6106099">
            <a:off x="5606379" y="6236834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0" name="Freeform 28"/>
          <p:cNvSpPr>
            <a:spLocks/>
          </p:cNvSpPr>
          <p:nvPr/>
        </p:nvSpPr>
        <p:spPr bwMode="auto">
          <a:xfrm rot="6106099">
            <a:off x="5767008" y="6581660"/>
            <a:ext cx="93663" cy="1905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1" name="Freeform 29"/>
          <p:cNvSpPr>
            <a:spLocks/>
          </p:cNvSpPr>
          <p:nvPr/>
        </p:nvSpPr>
        <p:spPr bwMode="auto">
          <a:xfrm rot="6106099">
            <a:off x="5062275" y="6566929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2" name="Freeform 30"/>
          <p:cNvSpPr>
            <a:spLocks/>
          </p:cNvSpPr>
          <p:nvPr/>
        </p:nvSpPr>
        <p:spPr bwMode="auto">
          <a:xfrm rot="6106099">
            <a:off x="5723041" y="6470304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3" name="Freeform 31"/>
          <p:cNvSpPr>
            <a:spLocks/>
          </p:cNvSpPr>
          <p:nvPr/>
        </p:nvSpPr>
        <p:spPr bwMode="auto">
          <a:xfrm rot="6106099">
            <a:off x="7412062" y="6659802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4" name="Freeform 32"/>
          <p:cNvSpPr>
            <a:spLocks/>
          </p:cNvSpPr>
          <p:nvPr/>
        </p:nvSpPr>
        <p:spPr bwMode="auto">
          <a:xfrm rot="6106099">
            <a:off x="7264349" y="6515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5" name="Freeform 33"/>
          <p:cNvSpPr>
            <a:spLocks/>
          </p:cNvSpPr>
          <p:nvPr/>
        </p:nvSpPr>
        <p:spPr bwMode="auto">
          <a:xfrm rot="6106099">
            <a:off x="7584799" y="657096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6" name="Freeform 34"/>
          <p:cNvSpPr>
            <a:spLocks/>
          </p:cNvSpPr>
          <p:nvPr/>
        </p:nvSpPr>
        <p:spPr bwMode="auto">
          <a:xfrm rot="6106099">
            <a:off x="7510786" y="6128466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7" name="Freeform 35"/>
          <p:cNvSpPr>
            <a:spLocks/>
          </p:cNvSpPr>
          <p:nvPr/>
        </p:nvSpPr>
        <p:spPr bwMode="auto">
          <a:xfrm rot="6106099">
            <a:off x="7734300" y="6393196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8" name="Freeform 36"/>
          <p:cNvSpPr>
            <a:spLocks/>
          </p:cNvSpPr>
          <p:nvPr/>
        </p:nvSpPr>
        <p:spPr bwMode="auto">
          <a:xfrm rot="6106099">
            <a:off x="7459658" y="6230824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9" name="Freeform 37"/>
          <p:cNvSpPr>
            <a:spLocks/>
          </p:cNvSpPr>
          <p:nvPr/>
        </p:nvSpPr>
        <p:spPr bwMode="auto">
          <a:xfrm rot="6106099">
            <a:off x="7421822" y="6467372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0" name="Freeform 38"/>
          <p:cNvSpPr>
            <a:spLocks/>
          </p:cNvSpPr>
          <p:nvPr/>
        </p:nvSpPr>
        <p:spPr bwMode="auto">
          <a:xfrm rot="6106099">
            <a:off x="6000356" y="6378434"/>
            <a:ext cx="86805" cy="127837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1" name="Freeform 39"/>
          <p:cNvSpPr>
            <a:spLocks/>
          </p:cNvSpPr>
          <p:nvPr/>
        </p:nvSpPr>
        <p:spPr bwMode="auto">
          <a:xfrm rot="6106099">
            <a:off x="5517118" y="656794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2" name="Freeform 40"/>
          <p:cNvSpPr>
            <a:spLocks/>
          </p:cNvSpPr>
          <p:nvPr/>
        </p:nvSpPr>
        <p:spPr bwMode="auto">
          <a:xfrm rot="6106099" flipH="1" flipV="1">
            <a:off x="6925969" y="6647162"/>
            <a:ext cx="155695" cy="13584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3" name="Freeform 41"/>
          <p:cNvSpPr>
            <a:spLocks/>
          </p:cNvSpPr>
          <p:nvPr/>
        </p:nvSpPr>
        <p:spPr bwMode="auto">
          <a:xfrm rot="6106099">
            <a:off x="8001464" y="6280391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4" name="Freeform 42"/>
          <p:cNvSpPr>
            <a:spLocks/>
          </p:cNvSpPr>
          <p:nvPr/>
        </p:nvSpPr>
        <p:spPr bwMode="auto">
          <a:xfrm rot="6106099" flipV="1">
            <a:off x="6528054" y="6523015"/>
            <a:ext cx="114422" cy="59603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5" name="Freeform 43"/>
          <p:cNvSpPr>
            <a:spLocks/>
          </p:cNvSpPr>
          <p:nvPr/>
        </p:nvSpPr>
        <p:spPr bwMode="auto">
          <a:xfrm rot="6106099">
            <a:off x="5304954" y="649921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6" name="Freeform 44"/>
          <p:cNvSpPr>
            <a:spLocks/>
          </p:cNvSpPr>
          <p:nvPr/>
        </p:nvSpPr>
        <p:spPr bwMode="auto">
          <a:xfrm rot="6106099">
            <a:off x="7944747" y="5805974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7" name="Freeform 45"/>
          <p:cNvSpPr>
            <a:spLocks/>
          </p:cNvSpPr>
          <p:nvPr/>
        </p:nvSpPr>
        <p:spPr bwMode="auto">
          <a:xfrm rot="6106099">
            <a:off x="7823968" y="5589165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8" name="Freeform 46"/>
          <p:cNvSpPr>
            <a:spLocks/>
          </p:cNvSpPr>
          <p:nvPr/>
        </p:nvSpPr>
        <p:spPr bwMode="auto">
          <a:xfrm rot="6106099">
            <a:off x="7780009" y="6448449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" name="Freeform 47"/>
          <p:cNvSpPr>
            <a:spLocks/>
          </p:cNvSpPr>
          <p:nvPr/>
        </p:nvSpPr>
        <p:spPr bwMode="auto">
          <a:xfrm rot="6106099">
            <a:off x="8083437" y="6220456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0" name="Freeform 48"/>
          <p:cNvSpPr>
            <a:spLocks/>
          </p:cNvSpPr>
          <p:nvPr/>
        </p:nvSpPr>
        <p:spPr bwMode="auto">
          <a:xfrm rot="6106099">
            <a:off x="7757536" y="6508682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1" name="Freeform 49"/>
          <p:cNvSpPr>
            <a:spLocks/>
          </p:cNvSpPr>
          <p:nvPr/>
        </p:nvSpPr>
        <p:spPr bwMode="auto">
          <a:xfrm rot="6106099">
            <a:off x="6107943" y="6591546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2" name="Freeform 50"/>
          <p:cNvSpPr>
            <a:spLocks/>
          </p:cNvSpPr>
          <p:nvPr/>
        </p:nvSpPr>
        <p:spPr bwMode="auto">
          <a:xfrm rot="6106099">
            <a:off x="8007914" y="6075625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3" name="Freeform 51"/>
          <p:cNvSpPr>
            <a:spLocks/>
          </p:cNvSpPr>
          <p:nvPr/>
        </p:nvSpPr>
        <p:spPr bwMode="auto">
          <a:xfrm rot="6106099" flipV="1">
            <a:off x="7208305" y="6369439"/>
            <a:ext cx="136018" cy="143221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4" name="Freeform 52"/>
          <p:cNvSpPr>
            <a:spLocks/>
          </p:cNvSpPr>
          <p:nvPr/>
        </p:nvSpPr>
        <p:spPr bwMode="auto">
          <a:xfrm rot="6106099">
            <a:off x="7534038" y="6325125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5" name="Freeform 53"/>
          <p:cNvSpPr>
            <a:spLocks/>
          </p:cNvSpPr>
          <p:nvPr/>
        </p:nvSpPr>
        <p:spPr bwMode="auto">
          <a:xfrm rot="6106099">
            <a:off x="7843813" y="6117997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216" name="Picture 54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4354" flipH="1">
            <a:off x="7937582" y="4683009"/>
            <a:ext cx="967952" cy="66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7" name="Picture 55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572937" y="4139247"/>
            <a:ext cx="738150" cy="88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 descr="loai-hoa-(4).gif">
            <a:extLst>
              <a:ext uri="{FF2B5EF4-FFF2-40B4-BE49-F238E27FC236}">
                <a16:creationId xmlns:a16="http://schemas.microsoft.com/office/drawing/2014/main" id="{6876DD36-5457-495A-A421-F3950FF369A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73758" y="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loai-hoa-(4).gif">
            <a:extLst>
              <a:ext uri="{FF2B5EF4-FFF2-40B4-BE49-F238E27FC236}">
                <a16:creationId xmlns:a16="http://schemas.microsoft.com/office/drawing/2014/main" id="{5BFA0F99-8C19-4C8C-9EDF-AAA9E91DC8C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2608" y="-9158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loai-hoa-(4).gif">
            <a:extLst>
              <a:ext uri="{FF2B5EF4-FFF2-40B4-BE49-F238E27FC236}">
                <a16:creationId xmlns:a16="http://schemas.microsoft.com/office/drawing/2014/main" id="{0ADEC587-1580-4EB9-9434-72C3D4A1567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28201" y="-9012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22">
            <a:extLst>
              <a:ext uri="{FF2B5EF4-FFF2-40B4-BE49-F238E27FC236}">
                <a16:creationId xmlns:a16="http://schemas.microsoft.com/office/drawing/2014/main" id="{380B1667-D92C-4A73-9F5F-EF4BDC93E187}"/>
              </a:ext>
            </a:extLst>
          </p:cNvPr>
          <p:cNvSpPr>
            <a:spLocks/>
          </p:cNvSpPr>
          <p:nvPr/>
        </p:nvSpPr>
        <p:spPr bwMode="auto">
          <a:xfrm flipH="1" flipV="1">
            <a:off x="7339879" y="6566279"/>
            <a:ext cx="126638" cy="52841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13" descr="gadi">
            <a:extLst>
              <a:ext uri="{FF2B5EF4-FFF2-40B4-BE49-F238E27FC236}">
                <a16:creationId xmlns:a16="http://schemas.microsoft.com/office/drawing/2014/main" id="{745FE627-E720-4928-93BE-31640A797B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6895379" y="4208165"/>
            <a:ext cx="906318" cy="88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gadi">
            <a:extLst>
              <a:ext uri="{FF2B5EF4-FFF2-40B4-BE49-F238E27FC236}">
                <a16:creationId xmlns:a16="http://schemas.microsoft.com/office/drawing/2014/main" id="{B381299D-C1BF-45BB-AD74-ECD4668808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8135145" y="5029922"/>
            <a:ext cx="937802" cy="91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729747d8za2kbusq">
            <a:extLst>
              <a:ext uri="{FF2B5EF4-FFF2-40B4-BE49-F238E27FC236}">
                <a16:creationId xmlns:a16="http://schemas.microsoft.com/office/drawing/2014/main" id="{2D4F5A7F-AC4A-4EEA-8370-A8DF09FCE3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" y="5413513"/>
            <a:ext cx="1964151" cy="150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69182D0D-E397-4EC8-ABE5-1AEA105960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666" y="-423080"/>
            <a:ext cx="5205463" cy="874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8" descr="hh">
            <a:extLst>
              <a:ext uri="{FF2B5EF4-FFF2-40B4-BE49-F238E27FC236}">
                <a16:creationId xmlns:a16="http://schemas.microsoft.com/office/drawing/2014/main" id="{04E1DA6B-E9C8-4F74-82EA-326D32B82A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1362810" y="3296737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8" descr="hh">
            <a:extLst>
              <a:ext uri="{FF2B5EF4-FFF2-40B4-BE49-F238E27FC236}">
                <a16:creationId xmlns:a16="http://schemas.microsoft.com/office/drawing/2014/main" id="{DD551152-E523-4566-B4D0-28B9A38F86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544568" y="2649175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640234E6-2C0F-481F-95A5-BE92CFAA78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5" y="193038"/>
            <a:ext cx="3465927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B544B262-4E88-47A9-A218-8B193C03C6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446" y="866465"/>
            <a:ext cx="390667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0" fill="hold"/>
                                        <p:tgtEl>
                                          <p:spTgt spid="8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9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615582300,C:\Documents and Settings\PhongLan\Desktop\Giao an E-Learning Phan biet hinh tron hinh vuong\PHÂN BIỆT HÌNH TRÒN, VUÔNG, TAM GIÁC, CHỮ NHẬT  da sua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166</Words>
  <Application>Microsoft Office PowerPoint</Application>
  <PresentationFormat>Widescreen</PresentationFormat>
  <Paragraphs>37</Paragraphs>
  <Slides>16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ALY NGUYEN</cp:lastModifiedBy>
  <cp:revision>33</cp:revision>
  <dcterms:created xsi:type="dcterms:W3CDTF">2015-10-10T13:37:36Z</dcterms:created>
  <dcterms:modified xsi:type="dcterms:W3CDTF">2024-01-02T15:23:11Z</dcterms:modified>
</cp:coreProperties>
</file>