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7EBB-C070-461D-B924-3F7FFFD99EAF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3C4A-69CF-4D97-A831-F458BD43E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Dễ Thương Ai Nhìn Cũng Thích M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r="1875" b="113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0"/>
            <a:ext cx="5334000" cy="8038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3076" name="Picture 4" descr="Mầm non Hồng Tiế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92" y="1166074"/>
            <a:ext cx="729416" cy="7294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4607" y="1993618"/>
            <a:ext cx="6942787" cy="803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LÀM QUEN VỚI 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3767" y="2428892"/>
            <a:ext cx="7384466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- 36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91100" y="762000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97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8218"/>
          <a:stretch/>
        </p:blipFill>
        <p:spPr bwMode="auto">
          <a:xfrm>
            <a:off x="0" y="-12880"/>
            <a:ext cx="12192000" cy="6870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852291"/>
            <a:ext cx="622013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 rot="18686019">
            <a:off x="719687" y="5376841"/>
            <a:ext cx="1345810" cy="171489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010" y="5791200"/>
            <a:ext cx="2090744" cy="814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686019">
            <a:off x="8371077" y="5452435"/>
            <a:ext cx="1345810" cy="171489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686019">
            <a:off x="4603932" y="5485597"/>
            <a:ext cx="1345810" cy="171489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9D2E8-5B6C-0896-FE48-A8526E208F37}"/>
              </a:ext>
            </a:extLst>
          </p:cNvPr>
          <p:cNvSpPr/>
          <p:nvPr/>
        </p:nvSpPr>
        <p:spPr>
          <a:xfrm>
            <a:off x="4767255" y="5791200"/>
            <a:ext cx="2090745" cy="740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AA7A9-FBEF-5BAF-7C43-056165FC0749}"/>
              </a:ext>
            </a:extLst>
          </p:cNvPr>
          <p:cNvSpPr/>
          <p:nvPr/>
        </p:nvSpPr>
        <p:spPr>
          <a:xfrm>
            <a:off x="8534400" y="5791200"/>
            <a:ext cx="2090744" cy="740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12192000" cy="685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0541EC-A99C-3148-54F0-A7A85446E349}"/>
              </a:ext>
            </a:extLst>
          </p:cNvPr>
          <p:cNvSpPr/>
          <p:nvPr/>
        </p:nvSpPr>
        <p:spPr>
          <a:xfrm>
            <a:off x="152400" y="220393"/>
            <a:ext cx="5486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803B84E8-39B7-D375-EC14-1E2A1E09C244}"/>
              </a:ext>
            </a:extLst>
          </p:cNvPr>
          <p:cNvSpPr/>
          <p:nvPr/>
        </p:nvSpPr>
        <p:spPr>
          <a:xfrm rot="18686019">
            <a:off x="1513076" y="4133091"/>
            <a:ext cx="1345810" cy="171489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70F5B-B2CF-AA8A-813F-B1A07095C8FB}"/>
              </a:ext>
            </a:extLst>
          </p:cNvPr>
          <p:cNvSpPr/>
          <p:nvPr/>
        </p:nvSpPr>
        <p:spPr>
          <a:xfrm>
            <a:off x="777893" y="4599499"/>
            <a:ext cx="2090744" cy="814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CAF460FB-0781-2268-AC69-7E0BFD870C7F}"/>
              </a:ext>
            </a:extLst>
          </p:cNvPr>
          <p:cNvSpPr/>
          <p:nvPr/>
        </p:nvSpPr>
        <p:spPr>
          <a:xfrm rot="9499358">
            <a:off x="9196259" y="4548027"/>
            <a:ext cx="1345810" cy="171489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C6680-B2EA-FB1F-CBBE-2F401541A63B}"/>
              </a:ext>
            </a:extLst>
          </p:cNvPr>
          <p:cNvSpPr/>
          <p:nvPr/>
        </p:nvSpPr>
        <p:spPr>
          <a:xfrm rot="498">
            <a:off x="10101201" y="3935067"/>
            <a:ext cx="2090745" cy="740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57A9B68A-F6D6-83A2-1765-425E349A7E79}"/>
              </a:ext>
            </a:extLst>
          </p:cNvPr>
          <p:cNvSpPr/>
          <p:nvPr/>
        </p:nvSpPr>
        <p:spPr>
          <a:xfrm rot="10393555">
            <a:off x="8294195" y="2347966"/>
            <a:ext cx="1345810" cy="171489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77DAE-072F-A0B6-5C3A-7BF63EB6496C}"/>
              </a:ext>
            </a:extLst>
          </p:cNvPr>
          <p:cNvSpPr/>
          <p:nvPr/>
        </p:nvSpPr>
        <p:spPr>
          <a:xfrm>
            <a:off x="9612597" y="2070614"/>
            <a:ext cx="2090744" cy="740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5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12192000" cy="685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0541EC-A99C-3148-54F0-A7A85446E349}"/>
              </a:ext>
            </a:extLst>
          </p:cNvPr>
          <p:cNvSpPr/>
          <p:nvPr/>
        </p:nvSpPr>
        <p:spPr>
          <a:xfrm>
            <a:off x="0" y="0"/>
            <a:ext cx="7162800" cy="81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9A46D9-E88F-9074-6993-47D8AA07B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40576" r="65817" b="21687"/>
          <a:stretch/>
        </p:blipFill>
        <p:spPr bwMode="auto">
          <a:xfrm>
            <a:off x="1689294" y="744840"/>
            <a:ext cx="2379775" cy="1853389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5C8CC51-E3DF-7B7B-498D-66DE52A9B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7" t="41105" r="41015" b="22839"/>
          <a:stretch/>
        </p:blipFill>
        <p:spPr bwMode="auto">
          <a:xfrm>
            <a:off x="4648200" y="3990297"/>
            <a:ext cx="2269465" cy="202950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B0835BA-A1AB-20CB-8FB5-6E97AFD77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1" t="40892" r="14367" b="22181"/>
          <a:stretch/>
        </p:blipFill>
        <p:spPr bwMode="auto">
          <a:xfrm>
            <a:off x="8470869" y="16698"/>
            <a:ext cx="2413062" cy="2021954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6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E2D2-037B-C177-2EF1-F2801A25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D54499-F339-EF9C-FDDD-557A6FC64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8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278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11</cp:revision>
  <dcterms:created xsi:type="dcterms:W3CDTF">2022-11-29T06:12:49Z</dcterms:created>
  <dcterms:modified xsi:type="dcterms:W3CDTF">2023-10-24T09:12:37Z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CEA4119D-A0E2-4C5F-94D6-F8D2775A6287</vt:lpwstr>
  </property>
  <property fmtid="{D5CDD505-2E9C-101B-9397-08002B2CF9AE}" pid="3" name="ArticulatePath">
    <vt:lpwstr>Nhận biết màu xanh màu đỏ màu vàng</vt:lpwstr>
  </property>
</Properties>
</file>