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92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4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3AED-93A6-46CF-B586-9520B2ABB654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" y="124890"/>
            <a:ext cx="9144000" cy="674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6900" y="876806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025482"/>
            <a:ext cx="4572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24 -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2925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943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14700" y="14478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ome\Desktop\trg 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ome\Desktop\trứng 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ome\Desktop\trứng 1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"/>
            <a:ext cx="8839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ome\Desktop\trứng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ome\Desktop\trứng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me\Desktop\trứng 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me\Desktop\trứng 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ome\Desktop\trứng 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ome\Desktop\trứng 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ome\Desktop\trứng 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ome\Desktop\trứng 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38</Words>
  <Application>Microsoft Office PowerPoint</Application>
  <PresentationFormat>On-screen Show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24</cp:revision>
  <dcterms:created xsi:type="dcterms:W3CDTF">2022-12-06T05:09:53Z</dcterms:created>
  <dcterms:modified xsi:type="dcterms:W3CDTF">2023-10-03T05:05:51Z</dcterms:modified>
</cp:coreProperties>
</file>