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89" r:id="rId2"/>
    <p:sldId id="282" r:id="rId3"/>
    <p:sldId id="271" r:id="rId4"/>
    <p:sldId id="275" r:id="rId5"/>
    <p:sldId id="283" r:id="rId6"/>
    <p:sldId id="284" r:id="rId7"/>
    <p:sldId id="285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D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26B9-8E2B-40F1-9A2E-19AC610A39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DDD5D-B3DC-4920-87DE-20DBBB7C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A031-6EAD-4DC6-9EF5-91F82EA9E2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2A70-C3C5-4EF0-9771-F0EAD7F3B94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b8be8f46358da847124aeafb05bc50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0"/>
            <a:ext cx="9296400" cy="7086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0" y="328684"/>
            <a:ext cx="6669350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PHÒNG GIÁO DỤC VÀ ĐÀO TẠO QUẬN LONG BIÊN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036566"/>
            <a:ext cx="1249251" cy="1155411"/>
          </a:xfrm>
          <a:prstGeom prst="ellipse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2369362"/>
            <a:ext cx="9144000" cy="113876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272594"/>
            <a:ext cx="6858000" cy="187743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3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Thoan</a:t>
            </a:r>
            <a:endParaRPr lang="en-US" sz="23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7080" y="6147256"/>
            <a:ext cx="3763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968150"/>
      </p:ext>
    </p:extLst>
  </p:cSld>
  <p:clrMapOvr>
    <a:masterClrMapping/>
  </p:clrMapOvr>
  <p:transition advTm="26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280" y="685799"/>
            <a:ext cx="8935720" cy="50937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5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5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5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5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5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3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6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8382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95800"/>
            <a:ext cx="746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inus 8"/>
          <p:cNvSpPr/>
          <p:nvPr/>
        </p:nvSpPr>
        <p:spPr>
          <a:xfrm>
            <a:off x="304800" y="838200"/>
            <a:ext cx="83820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rge_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8001000" cy="3048000"/>
          </a:xfrm>
          <a:prstGeom prst="rect">
            <a:avLst/>
          </a:prstGeom>
          <a:noFill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243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495800"/>
            <a:ext cx="746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92" name="Object 20"/>
          <p:cNvGraphicFramePr>
            <a:graphicFrameLocks noChangeAspect="1"/>
          </p:cNvGraphicFramePr>
          <p:nvPr/>
        </p:nvGraphicFramePr>
        <p:xfrm>
          <a:off x="1143000" y="990600"/>
          <a:ext cx="28194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3" imgW="3467100" imgH="5018088" progId="MS_ClipArt_Gallery.2">
                  <p:embed/>
                </p:oleObj>
              </mc:Choice>
              <mc:Fallback>
                <p:oleObj name="Clip" r:id="rId3" imgW="3467100" imgH="5018088" progId="MS_ClipArt_Gallery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28194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C:\Users\admin\Desktop\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209800"/>
            <a:ext cx="2857500" cy="33528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800600"/>
            <a:ext cx="746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0574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334000" y="2209800"/>
            <a:ext cx="2971800" cy="3276600"/>
            <a:chOff x="48" y="-96"/>
            <a:chExt cx="1872" cy="2064"/>
          </a:xfrm>
          <a:solidFill>
            <a:srgbClr val="FF0000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88" y="624"/>
              <a:ext cx="1392" cy="13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600" b="1">
                <a:solidFill>
                  <a:srgbClr val="0000FF"/>
                </a:solidFill>
              </a:endParaRPr>
            </a:p>
          </p:txBody>
        </p:sp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48" y="-96"/>
              <a:ext cx="1872" cy="720"/>
            </a:xfrm>
            <a:prstGeom prst="flowChartExtra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057400" y="152400"/>
            <a:ext cx="2971800" cy="3200400"/>
            <a:chOff x="48" y="0"/>
            <a:chExt cx="1872" cy="1968"/>
          </a:xfrm>
          <a:solidFill>
            <a:srgbClr val="FF0000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8" y="624"/>
              <a:ext cx="1392" cy="13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600" b="1">
                <a:solidFill>
                  <a:srgbClr val="0000FF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48" y="0"/>
              <a:ext cx="1872" cy="720"/>
            </a:xfrm>
            <a:prstGeom prst="flowChartExtra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38400" y="3352800"/>
            <a:ext cx="2209800" cy="213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600" b="1">
              <a:solidFill>
                <a:srgbClr val="0000FF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800600"/>
            <a:ext cx="746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77000" y="4267200"/>
            <a:ext cx="762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600" b="1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00400" y="2133600"/>
            <a:ext cx="762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600" b="1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00400" y="4267200"/>
            <a:ext cx="762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276600"/>
            <a:ext cx="2209800" cy="2419350"/>
          </a:xfrm>
          <a:prstGeom prst="rect">
            <a:avLst/>
          </a:prstGeom>
          <a:noFill/>
        </p:spPr>
      </p:pic>
      <p:pic>
        <p:nvPicPr>
          <p:cNvPr id="5" name="Picture 2" descr="C:\Users\admin\Desktop\lọ-sơn-mài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1524000" cy="165735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410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admin\Desktop\sua-tuoi-tiet-trung-dutch-lady-100-organic-nguyen-chat-hop-1-lit-201903121607506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533400"/>
            <a:ext cx="2906713" cy="1828800"/>
          </a:xfrm>
          <a:prstGeom prst="rect">
            <a:avLst/>
          </a:prstGeom>
          <a:noFill/>
        </p:spPr>
      </p:pic>
      <p:pic>
        <p:nvPicPr>
          <p:cNvPr id="9" name="Picture 4" descr="C:\Users\admin\Desktop\Untitled-design-5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295400"/>
            <a:ext cx="1219200" cy="1134088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2098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324600" y="1676400"/>
            <a:ext cx="457200" cy="2057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4200" y="2362200"/>
            <a:ext cx="4572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5814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sosceles Triangle 13"/>
          <p:cNvSpPr/>
          <p:nvPr/>
        </p:nvSpPr>
        <p:spPr>
          <a:xfrm>
            <a:off x="6324600" y="1371600"/>
            <a:ext cx="4572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6934200" y="2057400"/>
            <a:ext cx="4572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anim1690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6248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716280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80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81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84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85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87" name="AutoShape 23"/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30" name="Picture 26" descr="star_taking_a_bow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27" descr="star_taking_a_bow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568700"/>
            <a:ext cx="2057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Picture 28" descr="star_taking_a_bow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0"/>
            <a:ext cx="1828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3" name="WordArt 29"/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391400" cy="3657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chăm ngoan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34" name="Picture 30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200400"/>
            <a:ext cx="1143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0" grpId="0" animBg="1"/>
      <p:bldP spid="88071" grpId="0" animBg="1"/>
      <p:bldP spid="88087" grpId="0" animBg="1"/>
      <p:bldP spid="88088" grpId="0" animBg="1"/>
      <p:bldP spid="8808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PLAYER_LAYOUT_TYPE" val="Full"/>
  <p:tag name="ISPRING_PRESENTER_ID" val="{3EEE34DA-F3B1-4E8F-B021-2975B652D5DA}"/>
  <p:tag name="GENSWF_ADVANCE_TIME" val="26"/>
  <p:tag name="TIMING" val="|4.905|3.277|2.964|4.124|3.811|1.262|1.262"/>
  <p:tag name="ISPRING_SLIDE_ID_2" val="{AC039DE2-E12B-4E9A-B8E9-14E8F59AD1C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110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Acer</cp:lastModifiedBy>
  <cp:revision>47</cp:revision>
  <dcterms:created xsi:type="dcterms:W3CDTF">2017-09-08T12:36:52Z</dcterms:created>
  <dcterms:modified xsi:type="dcterms:W3CDTF">2023-11-06T15:10:45Z</dcterms:modified>
</cp:coreProperties>
</file>