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1"/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Fredoka One" charset="1" panose="02000000000000000000"/>
      <p:regular r:id="rId10"/>
    </p:embeddedFont>
    <p:embeddedFont>
      <p:font typeface="Times New Roman" charset="1" panose="02030502070405020303"/>
      <p:regular r:id="rId11"/>
    </p:embeddedFont>
    <p:embeddedFont>
      <p:font typeface="Times New Roman Bold" charset="1" panose="02030802070405020303"/>
      <p:regular r:id="rId12"/>
    </p:embeddedFont>
    <p:embeddedFont>
      <p:font typeface="Times New Roman Italics" charset="1" panose="02030502070405090303"/>
      <p:regular r:id="rId13"/>
    </p:embeddedFont>
    <p:embeddedFont>
      <p:font typeface="Times New Roman Bold Italics" charset="1" panose="02030802070405090303"/>
      <p:regular r:id="rId14"/>
    </p:embeddedFont>
    <p:embeddedFont>
      <p:font typeface="Times New Roman Medium" charset="1" panose="02030502070405020303"/>
      <p:regular r:id="rId15"/>
    </p:embeddedFont>
    <p:embeddedFont>
      <p:font typeface="Times New Roman Medium Italics" charset="1" panose="02030502070405090303"/>
      <p:regular r:id="rId16"/>
    </p:embeddedFont>
    <p:embeddedFont>
      <p:font typeface="Times New Roman Semi-Bold" charset="1" panose="02030702070405020303"/>
      <p:regular r:id="rId17"/>
    </p:embeddedFont>
    <p:embeddedFont>
      <p:font typeface="Times New Roman Semi-Bold Italics" charset="1" panose="02030702070405090303"/>
      <p:regular r:id="rId18"/>
    </p:embeddedFont>
    <p:embeddedFont>
      <p:font typeface="Times New Roman Ultra-Bold" charset="1" panose="02030902070405020303"/>
      <p:regular r:id="rId19"/>
    </p:embeddedFont>
    <p:embeddedFont>
      <p:font typeface="Sigmar One" charset="1" panose="000005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slides/slide1.xml" Type="http://schemas.openxmlformats.org/officeDocument/2006/relationships/slide"/><Relationship Id="rId22" Target="slides/slide2.xml" Type="http://schemas.openxmlformats.org/officeDocument/2006/relationships/slide"/><Relationship Id="rId23" Target="slides/slide3.xml" Type="http://schemas.openxmlformats.org/officeDocument/2006/relationships/slide"/><Relationship Id="rId24" Target="slides/slide4.xml" Type="http://schemas.openxmlformats.org/officeDocument/2006/relationships/slide"/><Relationship Id="rId25" Target="slides/slide5.xml" Type="http://schemas.openxmlformats.org/officeDocument/2006/relationships/slide"/><Relationship Id="rId26" Target="slides/slide6.xml" Type="http://schemas.openxmlformats.org/officeDocument/2006/relationships/slide"/><Relationship Id="rId27" Target="slides/slide7.xml" Type="http://schemas.openxmlformats.org/officeDocument/2006/relationships/slide"/><Relationship Id="rId28" Target="slides/slide8.xml" Type="http://schemas.openxmlformats.org/officeDocument/2006/relationships/slide"/><Relationship Id="rId29" Target="slides/slide9.xml" Type="http://schemas.openxmlformats.org/officeDocument/2006/relationships/slide"/><Relationship Id="rId3" Target="viewProps.xml" Type="http://schemas.openxmlformats.org/officeDocument/2006/relationships/viewProps"/><Relationship Id="rId30" Target="slides/slide10.xml" Type="http://schemas.openxmlformats.org/officeDocument/2006/relationships/slide"/><Relationship Id="rId31" Target="slides/slide11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AEA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564571" y="4605135"/>
            <a:ext cx="7564202" cy="7259936"/>
          </a:xfrm>
          <a:custGeom>
            <a:avLst/>
            <a:gdLst/>
            <a:ahLst/>
            <a:cxnLst/>
            <a:rect r="r" b="b" t="t" l="l"/>
            <a:pathLst>
              <a:path h="7259936" w="7564202">
                <a:moveTo>
                  <a:pt x="0" y="0"/>
                </a:moveTo>
                <a:lnTo>
                  <a:pt x="7564202" y="0"/>
                </a:lnTo>
                <a:lnTo>
                  <a:pt x="7564202" y="7259936"/>
                </a:lnTo>
                <a:lnTo>
                  <a:pt x="0" y="7259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521437" y="4395585"/>
            <a:ext cx="11795096" cy="2930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06"/>
              </a:lnSpc>
            </a:pPr>
            <a:r>
              <a:rPr lang="en-US" sz="5361">
                <a:solidFill>
                  <a:srgbClr val="0CC0DF"/>
                </a:solidFill>
                <a:latin typeface="Times New Roman"/>
              </a:rPr>
              <a:t>Đề tài  :  Hình tròn, hình vuông của bé</a:t>
            </a:r>
          </a:p>
          <a:p>
            <a:pPr>
              <a:lnSpc>
                <a:spcPts val="7506"/>
              </a:lnSpc>
            </a:pPr>
            <a:r>
              <a:rPr lang="en-US" sz="5361">
                <a:solidFill>
                  <a:srgbClr val="0CC0DF"/>
                </a:solidFill>
                <a:latin typeface="Times New Roman"/>
              </a:rPr>
              <a:t>Lứa tuổi: 24 - 36 tháng</a:t>
            </a:r>
          </a:p>
          <a:p>
            <a:pPr>
              <a:lnSpc>
                <a:spcPts val="7506"/>
              </a:lnSpc>
              <a:spcBef>
                <a:spcPct val="0"/>
              </a:spcBef>
            </a:pPr>
            <a:r>
              <a:rPr lang="en-US" sz="5361">
                <a:solidFill>
                  <a:srgbClr val="0CC0DF"/>
                </a:solidFill>
                <a:latin typeface="Times New Roman"/>
              </a:rPr>
              <a:t>Giáo viên: Lý Thị Phượng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-617726" y="8636656"/>
            <a:ext cx="4278326" cy="1960251"/>
            <a:chOff x="0" y="0"/>
            <a:chExt cx="5704435" cy="261366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704435" cy="2613668"/>
            </a:xfrm>
            <a:custGeom>
              <a:avLst/>
              <a:gdLst/>
              <a:ahLst/>
              <a:cxnLst/>
              <a:rect r="r" b="b" t="t" l="l"/>
              <a:pathLst>
                <a:path h="2613668" w="5704435">
                  <a:moveTo>
                    <a:pt x="0" y="0"/>
                  </a:moveTo>
                  <a:lnTo>
                    <a:pt x="5704435" y="0"/>
                  </a:lnTo>
                  <a:lnTo>
                    <a:pt x="5704435" y="2613668"/>
                  </a:lnTo>
                  <a:lnTo>
                    <a:pt x="0" y="26136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109812" y="567424"/>
              <a:ext cx="3227584" cy="1478820"/>
            </a:xfrm>
            <a:custGeom>
              <a:avLst/>
              <a:gdLst/>
              <a:ahLst/>
              <a:cxnLst/>
              <a:rect r="r" b="b" t="t" l="l"/>
              <a:pathLst>
                <a:path h="1478820" w="3227584">
                  <a:moveTo>
                    <a:pt x="0" y="0"/>
                  </a:moveTo>
                  <a:lnTo>
                    <a:pt x="3227585" y="0"/>
                  </a:lnTo>
                  <a:lnTo>
                    <a:pt x="3227585" y="1478820"/>
                  </a:lnTo>
                  <a:lnTo>
                    <a:pt x="0" y="14788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3844733" y="490703"/>
            <a:ext cx="3622348" cy="1659694"/>
            <a:chOff x="0" y="0"/>
            <a:chExt cx="4829797" cy="221292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829797" cy="2212925"/>
            </a:xfrm>
            <a:custGeom>
              <a:avLst/>
              <a:gdLst/>
              <a:ahLst/>
              <a:cxnLst/>
              <a:rect r="r" b="b" t="t" l="l"/>
              <a:pathLst>
                <a:path h="2212925" w="4829797">
                  <a:moveTo>
                    <a:pt x="0" y="0"/>
                  </a:moveTo>
                  <a:lnTo>
                    <a:pt x="4829797" y="0"/>
                  </a:lnTo>
                  <a:lnTo>
                    <a:pt x="4829797" y="2212925"/>
                  </a:lnTo>
                  <a:lnTo>
                    <a:pt x="0" y="22129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939649" y="480423"/>
              <a:ext cx="2732712" cy="1252079"/>
            </a:xfrm>
            <a:custGeom>
              <a:avLst/>
              <a:gdLst/>
              <a:ahLst/>
              <a:cxnLst/>
              <a:rect r="r" b="b" t="t" l="l"/>
              <a:pathLst>
                <a:path h="1252079" w="2732712">
                  <a:moveTo>
                    <a:pt x="0" y="0"/>
                  </a:moveTo>
                  <a:lnTo>
                    <a:pt x="2732712" y="0"/>
                  </a:lnTo>
                  <a:lnTo>
                    <a:pt x="2732712" y="1252079"/>
                  </a:lnTo>
                  <a:lnTo>
                    <a:pt x="0" y="1252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476303" y="841689"/>
            <a:ext cx="2090268" cy="957723"/>
            <a:chOff x="0" y="0"/>
            <a:chExt cx="2787023" cy="127696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787023" cy="1276963"/>
            </a:xfrm>
            <a:custGeom>
              <a:avLst/>
              <a:gdLst/>
              <a:ahLst/>
              <a:cxnLst/>
              <a:rect r="r" b="b" t="t" l="l"/>
              <a:pathLst>
                <a:path h="1276963" w="2787023">
                  <a:moveTo>
                    <a:pt x="0" y="0"/>
                  </a:moveTo>
                  <a:lnTo>
                    <a:pt x="2787023" y="0"/>
                  </a:lnTo>
                  <a:lnTo>
                    <a:pt x="2787023" y="1276963"/>
                  </a:lnTo>
                  <a:lnTo>
                    <a:pt x="0" y="1276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542223" y="277227"/>
              <a:ext cx="1576905" cy="722509"/>
            </a:xfrm>
            <a:custGeom>
              <a:avLst/>
              <a:gdLst/>
              <a:ahLst/>
              <a:cxnLst/>
              <a:rect r="r" b="b" t="t" l="l"/>
              <a:pathLst>
                <a:path h="722509" w="1576905">
                  <a:moveTo>
                    <a:pt x="0" y="0"/>
                  </a:moveTo>
                  <a:lnTo>
                    <a:pt x="1576905" y="0"/>
                  </a:lnTo>
                  <a:lnTo>
                    <a:pt x="1576905" y="722509"/>
                  </a:lnTo>
                  <a:lnTo>
                    <a:pt x="0" y="7225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2783749" y="1931322"/>
            <a:ext cx="9730576" cy="1543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66"/>
              </a:lnSpc>
              <a:spcBef>
                <a:spcPct val="0"/>
              </a:spcBef>
            </a:pPr>
            <a:r>
              <a:rPr lang="en-US" sz="5761">
                <a:solidFill>
                  <a:srgbClr val="ED7D7D"/>
                </a:solidFill>
                <a:latin typeface="Times New Roman"/>
              </a:rPr>
              <a:t>Lĩnh vực phát triển nhận thức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557332" y="9027651"/>
            <a:ext cx="5651182" cy="89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66"/>
              </a:lnSpc>
              <a:spcBef>
                <a:spcPct val="0"/>
              </a:spcBef>
            </a:pPr>
            <a:r>
              <a:rPr lang="en-US" sz="4761">
                <a:solidFill>
                  <a:srgbClr val="0CC0DF"/>
                </a:solidFill>
                <a:latin typeface="Times New Roman"/>
              </a:rPr>
              <a:t>Năm học: 2023 - 2024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91440" y="8560820"/>
            <a:ext cx="18470880" cy="4667395"/>
            <a:chOff x="0" y="0"/>
            <a:chExt cx="4166870" cy="10529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68140" cy="1052924"/>
            </a:xfrm>
            <a:custGeom>
              <a:avLst/>
              <a:gdLst/>
              <a:ahLst/>
              <a:cxnLst/>
              <a:rect r="r" b="b" t="t" l="l"/>
              <a:pathLst>
                <a:path h="1052924" w="4168140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CBE0FF"/>
            </a:solidFill>
          </p:spPr>
        </p:sp>
      </p:grpSp>
      <p:grpSp>
        <p:nvGrpSpPr>
          <p:cNvPr name="Group 4" id="4"/>
          <p:cNvGrpSpPr/>
          <p:nvPr/>
        </p:nvGrpSpPr>
        <p:grpSpPr>
          <a:xfrm rot="-10800000">
            <a:off x="-91440" y="-2941215"/>
            <a:ext cx="18470880" cy="4667395"/>
            <a:chOff x="0" y="0"/>
            <a:chExt cx="4166870" cy="105292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168140" cy="1052924"/>
            </a:xfrm>
            <a:custGeom>
              <a:avLst/>
              <a:gdLst/>
              <a:ahLst/>
              <a:cxnLst/>
              <a:rect r="r" b="b" t="t" l="l"/>
              <a:pathLst>
                <a:path h="1052924" w="4168140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CBE0F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2637452" y="2014354"/>
            <a:ext cx="13013097" cy="6546466"/>
          </a:xfrm>
          <a:custGeom>
            <a:avLst/>
            <a:gdLst/>
            <a:ahLst/>
            <a:cxnLst/>
            <a:rect r="r" b="b" t="t" l="l"/>
            <a:pathLst>
              <a:path h="6546466" w="13013097">
                <a:moveTo>
                  <a:pt x="0" y="0"/>
                </a:moveTo>
                <a:lnTo>
                  <a:pt x="13013096" y="0"/>
                </a:lnTo>
                <a:lnTo>
                  <a:pt x="13013096" y="6546466"/>
                </a:lnTo>
                <a:lnTo>
                  <a:pt x="0" y="65464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620958" y="2462611"/>
            <a:ext cx="8437916" cy="58089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377"/>
              </a:lnSpc>
            </a:pPr>
            <a:r>
              <a:rPr lang="en-US" sz="16698">
                <a:solidFill>
                  <a:srgbClr val="000000"/>
                </a:solidFill>
                <a:latin typeface="Fredoka One"/>
              </a:rPr>
              <a:t>Hẹn gặp lại</a:t>
            </a:r>
          </a:p>
        </p:txBody>
      </p:sp>
      <p:sp>
        <p:nvSpPr>
          <p:cNvPr name="Freeform 3" id="3"/>
          <p:cNvSpPr/>
          <p:nvPr/>
        </p:nvSpPr>
        <p:spPr>
          <a:xfrm flipH="true" flipV="false" rot="0">
            <a:off x="1229126" y="1202941"/>
            <a:ext cx="7391831" cy="7881117"/>
          </a:xfrm>
          <a:custGeom>
            <a:avLst/>
            <a:gdLst/>
            <a:ahLst/>
            <a:cxnLst/>
            <a:rect r="r" b="b" t="t" l="l"/>
            <a:pathLst>
              <a:path h="7881117" w="7391831">
                <a:moveTo>
                  <a:pt x="7391832" y="0"/>
                </a:moveTo>
                <a:lnTo>
                  <a:pt x="0" y="0"/>
                </a:lnTo>
                <a:lnTo>
                  <a:pt x="0" y="7881118"/>
                </a:lnTo>
                <a:lnTo>
                  <a:pt x="7391832" y="7881118"/>
                </a:lnTo>
                <a:lnTo>
                  <a:pt x="739183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91440" y="8560820"/>
            <a:ext cx="18470880" cy="4667395"/>
            <a:chOff x="0" y="0"/>
            <a:chExt cx="4166870" cy="10529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68140" cy="1052924"/>
            </a:xfrm>
            <a:custGeom>
              <a:avLst/>
              <a:gdLst/>
              <a:ahLst/>
              <a:cxnLst/>
              <a:rect r="r" b="b" t="t" l="l"/>
              <a:pathLst>
                <a:path h="1052924" w="4168140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CBE0FF"/>
            </a:solidFill>
          </p:spPr>
        </p:sp>
      </p:grpSp>
      <p:grpSp>
        <p:nvGrpSpPr>
          <p:cNvPr name="Group 4" id="4"/>
          <p:cNvGrpSpPr/>
          <p:nvPr/>
        </p:nvGrpSpPr>
        <p:grpSpPr>
          <a:xfrm rot="-10800000">
            <a:off x="-91440" y="-2941215"/>
            <a:ext cx="18470880" cy="4667395"/>
            <a:chOff x="0" y="0"/>
            <a:chExt cx="4166870" cy="105292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168140" cy="1052924"/>
            </a:xfrm>
            <a:custGeom>
              <a:avLst/>
              <a:gdLst/>
              <a:ahLst/>
              <a:cxnLst/>
              <a:rect r="r" b="b" t="t" l="l"/>
              <a:pathLst>
                <a:path h="1052924" w="4168140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CBE0F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2795055" y="5988208"/>
            <a:ext cx="1772574" cy="1172115"/>
          </a:xfrm>
          <a:custGeom>
            <a:avLst/>
            <a:gdLst/>
            <a:ahLst/>
            <a:cxnLst/>
            <a:rect r="r" b="b" t="t" l="l"/>
            <a:pathLst>
              <a:path h="1172115" w="1772574">
                <a:moveTo>
                  <a:pt x="0" y="0"/>
                </a:moveTo>
                <a:lnTo>
                  <a:pt x="1772574" y="0"/>
                </a:lnTo>
                <a:lnTo>
                  <a:pt x="1772574" y="1172114"/>
                </a:lnTo>
                <a:lnTo>
                  <a:pt x="0" y="11721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133508" y="2100118"/>
            <a:ext cx="7349298" cy="1371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06"/>
              </a:lnSpc>
              <a:spcBef>
                <a:spcPct val="0"/>
              </a:spcBef>
            </a:pPr>
            <a:r>
              <a:rPr lang="en-US" sz="5861">
                <a:solidFill>
                  <a:srgbClr val="0CC0DF"/>
                </a:solidFill>
                <a:latin typeface="Times New Roman"/>
              </a:rPr>
              <a:t>Hoạt động 1: Ổn định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133508" y="4118970"/>
            <a:ext cx="9875181" cy="1220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44"/>
              </a:lnSpc>
              <a:spcBef>
                <a:spcPct val="0"/>
              </a:spcBef>
            </a:pPr>
            <a:r>
              <a:rPr lang="en-US" sz="6388">
                <a:solidFill>
                  <a:srgbClr val="00BF63"/>
                </a:solidFill>
                <a:latin typeface="Times New Roman"/>
              </a:rPr>
              <a:t>Cho trẻ hát bài: Nhà của tôi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91440" y="8560820"/>
            <a:ext cx="18470880" cy="4667395"/>
            <a:chOff x="0" y="0"/>
            <a:chExt cx="4166870" cy="10529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68140" cy="1052924"/>
            </a:xfrm>
            <a:custGeom>
              <a:avLst/>
              <a:gdLst/>
              <a:ahLst/>
              <a:cxnLst/>
              <a:rect r="r" b="b" t="t" l="l"/>
              <a:pathLst>
                <a:path h="1052924" w="4168140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CBE0FF"/>
            </a:solidFill>
          </p:spPr>
        </p:sp>
      </p:grpSp>
      <p:grpSp>
        <p:nvGrpSpPr>
          <p:cNvPr name="Group 4" id="4"/>
          <p:cNvGrpSpPr/>
          <p:nvPr/>
        </p:nvGrpSpPr>
        <p:grpSpPr>
          <a:xfrm rot="-10800000">
            <a:off x="-91440" y="-2941215"/>
            <a:ext cx="18470880" cy="4667395"/>
            <a:chOff x="0" y="0"/>
            <a:chExt cx="4166870" cy="105292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168140" cy="1052924"/>
            </a:xfrm>
            <a:custGeom>
              <a:avLst/>
              <a:gdLst/>
              <a:ahLst/>
              <a:cxnLst/>
              <a:rect r="r" b="b" t="t" l="l"/>
              <a:pathLst>
                <a:path h="1052924" w="4168140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CBE0F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68639" y="1726180"/>
            <a:ext cx="5711970" cy="3671981"/>
          </a:xfrm>
          <a:custGeom>
            <a:avLst/>
            <a:gdLst/>
            <a:ahLst/>
            <a:cxnLst/>
            <a:rect r="r" b="b" t="t" l="l"/>
            <a:pathLst>
              <a:path h="3671981" w="5711970">
                <a:moveTo>
                  <a:pt x="0" y="0"/>
                </a:moveTo>
                <a:lnTo>
                  <a:pt x="5711971" y="0"/>
                </a:lnTo>
                <a:lnTo>
                  <a:pt x="5711971" y="3671981"/>
                </a:lnTo>
                <a:lnTo>
                  <a:pt x="0" y="36719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248884" y="4463811"/>
            <a:ext cx="5121262" cy="4097010"/>
          </a:xfrm>
          <a:custGeom>
            <a:avLst/>
            <a:gdLst/>
            <a:ahLst/>
            <a:cxnLst/>
            <a:rect r="r" b="b" t="t" l="l"/>
            <a:pathLst>
              <a:path h="4097010" w="5121262">
                <a:moveTo>
                  <a:pt x="0" y="0"/>
                </a:moveTo>
                <a:lnTo>
                  <a:pt x="5121262" y="0"/>
                </a:lnTo>
                <a:lnTo>
                  <a:pt x="5121262" y="4097009"/>
                </a:lnTo>
                <a:lnTo>
                  <a:pt x="0" y="40970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138189" y="2082849"/>
            <a:ext cx="5121111" cy="3414074"/>
          </a:xfrm>
          <a:custGeom>
            <a:avLst/>
            <a:gdLst/>
            <a:ahLst/>
            <a:cxnLst/>
            <a:rect r="r" b="b" t="t" l="l"/>
            <a:pathLst>
              <a:path h="3414074" w="5121111">
                <a:moveTo>
                  <a:pt x="0" y="0"/>
                </a:moveTo>
                <a:lnTo>
                  <a:pt x="5121111" y="0"/>
                </a:lnTo>
                <a:lnTo>
                  <a:pt x="5121111" y="3414074"/>
                </a:lnTo>
                <a:lnTo>
                  <a:pt x="0" y="34140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91440" y="8560820"/>
            <a:ext cx="18470880" cy="4667395"/>
            <a:chOff x="0" y="0"/>
            <a:chExt cx="4166870" cy="10529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68140" cy="1052924"/>
            </a:xfrm>
            <a:custGeom>
              <a:avLst/>
              <a:gdLst/>
              <a:ahLst/>
              <a:cxnLst/>
              <a:rect r="r" b="b" t="t" l="l"/>
              <a:pathLst>
                <a:path h="1052924" w="4168140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CBE0FF"/>
            </a:solidFill>
          </p:spPr>
        </p:sp>
      </p:grpSp>
      <p:grpSp>
        <p:nvGrpSpPr>
          <p:cNvPr name="Group 4" id="4"/>
          <p:cNvGrpSpPr/>
          <p:nvPr/>
        </p:nvGrpSpPr>
        <p:grpSpPr>
          <a:xfrm rot="-10800000">
            <a:off x="-91440" y="-2941215"/>
            <a:ext cx="18470880" cy="4667395"/>
            <a:chOff x="0" y="0"/>
            <a:chExt cx="4166870" cy="105292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168140" cy="1052924"/>
            </a:xfrm>
            <a:custGeom>
              <a:avLst/>
              <a:gdLst/>
              <a:ahLst/>
              <a:cxnLst/>
              <a:rect r="r" b="b" t="t" l="l"/>
              <a:pathLst>
                <a:path h="1052924" w="4168140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CBE0F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0" y="6121623"/>
            <a:ext cx="4061296" cy="2203253"/>
          </a:xfrm>
          <a:custGeom>
            <a:avLst/>
            <a:gdLst/>
            <a:ahLst/>
            <a:cxnLst/>
            <a:rect r="r" b="b" t="t" l="l"/>
            <a:pathLst>
              <a:path h="2203253" w="4061296">
                <a:moveTo>
                  <a:pt x="0" y="0"/>
                </a:moveTo>
                <a:lnTo>
                  <a:pt x="4061296" y="0"/>
                </a:lnTo>
                <a:lnTo>
                  <a:pt x="4061296" y="2203253"/>
                </a:lnTo>
                <a:lnTo>
                  <a:pt x="0" y="22032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929284" y="3090311"/>
            <a:ext cx="12435380" cy="12538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33"/>
              </a:lnSpc>
            </a:pPr>
            <a:r>
              <a:rPr lang="en-US" sz="7309">
                <a:solidFill>
                  <a:srgbClr val="000000"/>
                </a:solidFill>
                <a:latin typeface="Sigmar One"/>
              </a:rPr>
              <a:t>Hoạt động 2: Nội dung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2681687" y="4102978"/>
            <a:ext cx="5175534" cy="5923357"/>
          </a:xfrm>
          <a:custGeom>
            <a:avLst/>
            <a:gdLst/>
            <a:ahLst/>
            <a:cxnLst/>
            <a:rect r="r" b="b" t="t" l="l"/>
            <a:pathLst>
              <a:path h="5923357" w="5175534">
                <a:moveTo>
                  <a:pt x="0" y="0"/>
                </a:moveTo>
                <a:lnTo>
                  <a:pt x="5175533" y="0"/>
                </a:lnTo>
                <a:lnTo>
                  <a:pt x="5175533" y="5923358"/>
                </a:lnTo>
                <a:lnTo>
                  <a:pt x="0" y="59233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91440" y="8560820"/>
            <a:ext cx="18470880" cy="4667395"/>
            <a:chOff x="0" y="0"/>
            <a:chExt cx="4166870" cy="10529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68140" cy="1052924"/>
            </a:xfrm>
            <a:custGeom>
              <a:avLst/>
              <a:gdLst/>
              <a:ahLst/>
              <a:cxnLst/>
              <a:rect r="r" b="b" t="t" l="l"/>
              <a:pathLst>
                <a:path h="1052924" w="4168140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CBE0FF"/>
            </a:solidFill>
          </p:spPr>
        </p:sp>
      </p:grpSp>
      <p:grpSp>
        <p:nvGrpSpPr>
          <p:cNvPr name="Group 4" id="4"/>
          <p:cNvGrpSpPr/>
          <p:nvPr/>
        </p:nvGrpSpPr>
        <p:grpSpPr>
          <a:xfrm rot="-10800000">
            <a:off x="-91440" y="-2941215"/>
            <a:ext cx="18470880" cy="4667395"/>
            <a:chOff x="0" y="0"/>
            <a:chExt cx="4166870" cy="105292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168140" cy="1052924"/>
            </a:xfrm>
            <a:custGeom>
              <a:avLst/>
              <a:gdLst/>
              <a:ahLst/>
              <a:cxnLst/>
              <a:rect r="r" b="b" t="t" l="l"/>
              <a:pathLst>
                <a:path h="1052924" w="4168140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CBE0F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6552483" y="2174473"/>
            <a:ext cx="4625323" cy="4625323"/>
          </a:xfrm>
          <a:custGeom>
            <a:avLst/>
            <a:gdLst/>
            <a:ahLst/>
            <a:cxnLst/>
            <a:rect r="r" b="b" t="t" l="l"/>
            <a:pathLst>
              <a:path h="4625323" w="4625323">
                <a:moveTo>
                  <a:pt x="0" y="0"/>
                </a:moveTo>
                <a:lnTo>
                  <a:pt x="4625323" y="0"/>
                </a:lnTo>
                <a:lnTo>
                  <a:pt x="4625323" y="4625323"/>
                </a:lnTo>
                <a:lnTo>
                  <a:pt x="0" y="46253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831339" y="7037921"/>
            <a:ext cx="4625323" cy="1025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06"/>
              </a:lnSpc>
              <a:spcBef>
                <a:spcPct val="0"/>
              </a:spcBef>
            </a:pPr>
            <a:r>
              <a:rPr lang="en-US" sz="5361">
                <a:solidFill>
                  <a:srgbClr val="000000"/>
                </a:solidFill>
                <a:latin typeface="Times New Roman"/>
              </a:rPr>
              <a:t>Hình tròn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91440" y="8560820"/>
            <a:ext cx="18470880" cy="4667395"/>
            <a:chOff x="0" y="0"/>
            <a:chExt cx="4166870" cy="10529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68140" cy="1052924"/>
            </a:xfrm>
            <a:custGeom>
              <a:avLst/>
              <a:gdLst/>
              <a:ahLst/>
              <a:cxnLst/>
              <a:rect r="r" b="b" t="t" l="l"/>
              <a:pathLst>
                <a:path h="1052924" w="4168140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CBE0FF"/>
            </a:solidFill>
          </p:spPr>
        </p:sp>
      </p:grpSp>
      <p:grpSp>
        <p:nvGrpSpPr>
          <p:cNvPr name="Group 4" id="4"/>
          <p:cNvGrpSpPr/>
          <p:nvPr/>
        </p:nvGrpSpPr>
        <p:grpSpPr>
          <a:xfrm rot="-10800000">
            <a:off x="-91440" y="-2941215"/>
            <a:ext cx="18470880" cy="4667395"/>
            <a:chOff x="0" y="0"/>
            <a:chExt cx="4166870" cy="105292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168140" cy="1052924"/>
            </a:xfrm>
            <a:custGeom>
              <a:avLst/>
              <a:gdLst/>
              <a:ahLst/>
              <a:cxnLst/>
              <a:rect r="r" b="b" t="t" l="l"/>
              <a:pathLst>
                <a:path h="1052924" w="4168140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CBE0F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6803468" y="2378269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803468" y="6731812"/>
            <a:ext cx="4114800" cy="1025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06"/>
              </a:lnSpc>
              <a:spcBef>
                <a:spcPct val="0"/>
              </a:spcBef>
            </a:pPr>
            <a:r>
              <a:rPr lang="en-US" sz="5361">
                <a:solidFill>
                  <a:srgbClr val="000000"/>
                </a:solidFill>
                <a:latin typeface="Times New Roman"/>
              </a:rPr>
              <a:t>Hình vuông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91440" y="8560820"/>
            <a:ext cx="18470880" cy="4667395"/>
            <a:chOff x="0" y="0"/>
            <a:chExt cx="4166870" cy="10529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68140" cy="1052924"/>
            </a:xfrm>
            <a:custGeom>
              <a:avLst/>
              <a:gdLst/>
              <a:ahLst/>
              <a:cxnLst/>
              <a:rect r="r" b="b" t="t" l="l"/>
              <a:pathLst>
                <a:path h="1052924" w="4168140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CBE0FF"/>
            </a:solidFill>
          </p:spPr>
        </p:sp>
      </p:grpSp>
      <p:grpSp>
        <p:nvGrpSpPr>
          <p:cNvPr name="Group 4" id="4"/>
          <p:cNvGrpSpPr/>
          <p:nvPr/>
        </p:nvGrpSpPr>
        <p:grpSpPr>
          <a:xfrm rot="-10800000">
            <a:off x="-91440" y="-2941215"/>
            <a:ext cx="18470880" cy="4667395"/>
            <a:chOff x="0" y="0"/>
            <a:chExt cx="4166870" cy="105292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168140" cy="1052924"/>
            </a:xfrm>
            <a:custGeom>
              <a:avLst/>
              <a:gdLst/>
              <a:ahLst/>
              <a:cxnLst/>
              <a:rect r="r" b="b" t="t" l="l"/>
              <a:pathLst>
                <a:path h="1052924" w="4168140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CBE0F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2509291" y="2802004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412443" y="2571959"/>
            <a:ext cx="5093967" cy="5093967"/>
          </a:xfrm>
          <a:custGeom>
            <a:avLst/>
            <a:gdLst/>
            <a:ahLst/>
            <a:cxnLst/>
            <a:rect r="r" b="b" t="t" l="l"/>
            <a:pathLst>
              <a:path h="5093967" w="5093967">
                <a:moveTo>
                  <a:pt x="0" y="0"/>
                </a:moveTo>
                <a:lnTo>
                  <a:pt x="5093967" y="0"/>
                </a:lnTo>
                <a:lnTo>
                  <a:pt x="5093967" y="5093966"/>
                </a:lnTo>
                <a:lnTo>
                  <a:pt x="0" y="50939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91440" y="8560820"/>
            <a:ext cx="18470880" cy="4667395"/>
            <a:chOff x="0" y="0"/>
            <a:chExt cx="4166870" cy="10529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68140" cy="1052924"/>
            </a:xfrm>
            <a:custGeom>
              <a:avLst/>
              <a:gdLst/>
              <a:ahLst/>
              <a:cxnLst/>
              <a:rect r="r" b="b" t="t" l="l"/>
              <a:pathLst>
                <a:path h="1052924" w="4168140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CBE0FF"/>
            </a:solidFill>
          </p:spPr>
        </p:sp>
      </p:grpSp>
      <p:grpSp>
        <p:nvGrpSpPr>
          <p:cNvPr name="Group 4" id="4"/>
          <p:cNvGrpSpPr/>
          <p:nvPr/>
        </p:nvGrpSpPr>
        <p:grpSpPr>
          <a:xfrm rot="-10800000">
            <a:off x="-91440" y="-2941215"/>
            <a:ext cx="18470880" cy="4667395"/>
            <a:chOff x="0" y="0"/>
            <a:chExt cx="4166870" cy="105292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168140" cy="1052924"/>
            </a:xfrm>
            <a:custGeom>
              <a:avLst/>
              <a:gdLst/>
              <a:ahLst/>
              <a:cxnLst/>
              <a:rect r="r" b="b" t="t" l="l"/>
              <a:pathLst>
                <a:path h="1052924" w="4168140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CBE0F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62825" y="1726180"/>
            <a:ext cx="6123565" cy="6123565"/>
          </a:xfrm>
          <a:custGeom>
            <a:avLst/>
            <a:gdLst/>
            <a:ahLst/>
            <a:cxnLst/>
            <a:rect r="r" b="b" t="t" l="l"/>
            <a:pathLst>
              <a:path h="6123565" w="6123565">
                <a:moveTo>
                  <a:pt x="0" y="0"/>
                </a:moveTo>
                <a:lnTo>
                  <a:pt x="6123565" y="0"/>
                </a:lnTo>
                <a:lnTo>
                  <a:pt x="6123565" y="6123565"/>
                </a:lnTo>
                <a:lnTo>
                  <a:pt x="0" y="61235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241493" y="2830839"/>
            <a:ext cx="4625323" cy="4625323"/>
          </a:xfrm>
          <a:custGeom>
            <a:avLst/>
            <a:gdLst/>
            <a:ahLst/>
            <a:cxnLst/>
            <a:rect r="r" b="b" t="t" l="l"/>
            <a:pathLst>
              <a:path h="4625323" w="4625323">
                <a:moveTo>
                  <a:pt x="0" y="0"/>
                </a:moveTo>
                <a:lnTo>
                  <a:pt x="4625323" y="0"/>
                </a:lnTo>
                <a:lnTo>
                  <a:pt x="4625323" y="4625322"/>
                </a:lnTo>
                <a:lnTo>
                  <a:pt x="0" y="46253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91440" y="8560820"/>
            <a:ext cx="18470880" cy="4667395"/>
            <a:chOff x="0" y="0"/>
            <a:chExt cx="4166870" cy="10529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68140" cy="1052924"/>
            </a:xfrm>
            <a:custGeom>
              <a:avLst/>
              <a:gdLst/>
              <a:ahLst/>
              <a:cxnLst/>
              <a:rect r="r" b="b" t="t" l="l"/>
              <a:pathLst>
                <a:path h="1052924" w="4168140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CBE0FF"/>
            </a:solidFill>
          </p:spPr>
        </p:sp>
      </p:grpSp>
      <p:grpSp>
        <p:nvGrpSpPr>
          <p:cNvPr name="Group 4" id="4"/>
          <p:cNvGrpSpPr/>
          <p:nvPr/>
        </p:nvGrpSpPr>
        <p:grpSpPr>
          <a:xfrm rot="-10800000">
            <a:off x="-91440" y="-2941215"/>
            <a:ext cx="18470880" cy="4667395"/>
            <a:chOff x="0" y="0"/>
            <a:chExt cx="4166870" cy="105292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168140" cy="1052924"/>
            </a:xfrm>
            <a:custGeom>
              <a:avLst/>
              <a:gdLst/>
              <a:ahLst/>
              <a:cxnLst/>
              <a:rect r="r" b="b" t="t" l="l"/>
              <a:pathLst>
                <a:path h="1052924" w="4168140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CBE0F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19582" y="1028700"/>
            <a:ext cx="17013716" cy="7975179"/>
          </a:xfrm>
          <a:custGeom>
            <a:avLst/>
            <a:gdLst/>
            <a:ahLst/>
            <a:cxnLst/>
            <a:rect r="r" b="b" t="t" l="l"/>
            <a:pathLst>
              <a:path h="7975179" w="17013716">
                <a:moveTo>
                  <a:pt x="0" y="0"/>
                </a:moveTo>
                <a:lnTo>
                  <a:pt x="17013716" y="0"/>
                </a:lnTo>
                <a:lnTo>
                  <a:pt x="17013716" y="7975179"/>
                </a:lnTo>
                <a:lnTo>
                  <a:pt x="0" y="7975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-304997" y="2196048"/>
            <a:ext cx="13754420" cy="2413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738"/>
              </a:lnSpc>
            </a:pPr>
            <a:r>
              <a:rPr lang="en-US" sz="14099">
                <a:solidFill>
                  <a:srgbClr val="000000"/>
                </a:solidFill>
                <a:latin typeface="Fredoka One"/>
              </a:rPr>
              <a:t>Trò chơi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685228" y="5346802"/>
            <a:ext cx="10407000" cy="19621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471"/>
              </a:lnSpc>
              <a:spcBef>
                <a:spcPct val="0"/>
              </a:spcBef>
            </a:pPr>
            <a:r>
              <a:rPr lang="en-US" sz="10336">
                <a:solidFill>
                  <a:srgbClr val="00BF63"/>
                </a:solidFill>
                <a:latin typeface="Times New Roman"/>
              </a:rPr>
              <a:t>Bé Vui  khám phá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DAFyF9F-4v4</dc:identifier>
  <dcterms:modified xsi:type="dcterms:W3CDTF">2011-08-01T06:04:30Z</dcterms:modified>
  <cp:revision>1</cp:revision>
  <dc:title>Nhận biết tròn, vuông</dc:title>
</cp:coreProperties>
</file>