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5" r:id="rId9"/>
    <p:sldId id="268" r:id="rId10"/>
    <p:sldId id="264" r:id="rId11"/>
    <p:sldId id="267" r:id="rId12"/>
    <p:sldId id="266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87" d="100"/>
          <a:sy n="87" d="100"/>
        </p:scale>
        <p:origin x="38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F3227-5432-4AE0-8633-6F188B40E9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BDDF4A-DC8F-43CB-9D86-8C9CA4CA5B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ABF286-6EB4-43B2-BD22-B208DE931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2B99-5798-4F79-8189-7434A465A986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416E9-2124-4CD9-990A-A26C39966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A6E5E2-05B6-4F9A-B3F5-6154A8A09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5D73A-A077-445C-BBF8-A5FD9A4F7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231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32792-E05D-4A8A-B36D-A6A2389E2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6A85A7-1919-4A08-9DC8-75027286D6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53C6A-4CB4-4692-B30F-B2313593F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2B99-5798-4F79-8189-7434A465A986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61A82-260C-46ED-85D2-E45013345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E28BA-B870-4B6C-BC74-578EC086D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5D73A-A077-445C-BBF8-A5FD9A4F7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8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54A112-4AFE-486C-8515-77D3A03453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E26F8B-5657-4429-A48A-BFB09F2127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5C1D4-A579-45B9-9D33-6B76D294F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2B99-5798-4F79-8189-7434A465A986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ECB88E-4E3F-4AC9-A40E-7B0542DA7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6A6A7D-FB31-4B2A-BCD6-291D4BC1C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5D73A-A077-445C-BBF8-A5FD9A4F7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790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BF9B2-CE7A-4035-8F86-32CA7A261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FB491-1221-4AFD-A65B-E411F0927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39E95-5C07-4C5B-A5BD-D82104098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2B99-5798-4F79-8189-7434A465A986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49D284-17AD-460C-91D2-1076627A7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8FB6C-19BC-4B15-8478-1F781B454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5D73A-A077-445C-BBF8-A5FD9A4F7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122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83D26-FDAD-407F-84A2-4D74A9FB3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0D140A-A376-4064-82D4-D59FC78BF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5980B1-BC35-448F-A283-B059C484B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2B99-5798-4F79-8189-7434A465A986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3EE7D-7C19-4A22-A869-C113E860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41B80-3B1F-488A-967E-26C13DC6D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5D73A-A077-445C-BBF8-A5FD9A4F7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42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DB36E-E467-451F-9CAB-987FE3F8B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A9BB9-A348-407E-AF09-F2B069C9E6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6A11E3-35F5-49B6-B3F2-004935F66B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7D4887-A427-4E70-B031-342402BED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2B99-5798-4F79-8189-7434A465A986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1A36EF-E226-4A6B-9F3C-93F2EDE9E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E0ED83-F982-4F9E-900E-4837A90D8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5D73A-A077-445C-BBF8-A5FD9A4F7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32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BAEB2-0D8C-4FED-8DD1-EE9C45634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CDBCC-DF15-43E4-B49E-FA181753C5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90A4FE-55FF-4DF1-A0DE-9C1FD7A4F1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AE9913-278B-4613-8768-7793528F9D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02FF30-9AEE-4F2E-B93C-BE8FBBCE20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794ADF-BDDE-47F5-A8F5-72DA9DF2F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2B99-5798-4F79-8189-7434A465A986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951215-65D8-46DD-822C-DEE7F1CA1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15242-FA75-4718-B461-25F84DFD7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5D73A-A077-445C-BBF8-A5FD9A4F7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887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3D295-B1B9-4E46-BC76-E64736822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182377-F07C-4F63-922D-5CA931BF6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2B99-5798-4F79-8189-7434A465A986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518C6-71DD-47C8-8566-D36EE6FF6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07F464-050B-4351-8B0F-0650FC5E0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5D73A-A077-445C-BBF8-A5FD9A4F7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040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20568F-374E-4756-BF48-655614829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2B99-5798-4F79-8189-7434A465A986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CBA104-0AB8-4C26-871F-7765FB61F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492F1F-FAB8-46D7-8F9F-9A09E85E6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5D73A-A077-445C-BBF8-A5FD9A4F7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40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8D1EE-DEF3-4963-A6D2-264BBF281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50D5E-8405-44F7-8AB6-5AAF1DE4E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25558C-6F3D-4732-AB5A-627742D50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1D55C2-F4ED-4A23-979A-35F49E2BF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2B99-5798-4F79-8189-7434A465A986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EE1BD7-F4E3-4C9F-A345-0E4916638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9997C0-64F9-4364-A507-95F0D62C6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5D73A-A077-445C-BBF8-A5FD9A4F7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834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F71B6-9C4C-492F-AADF-25F938CC9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070E1A-AAF0-46F3-AF46-7666B4CF1A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B36E0E-DE49-4A1E-B708-E18E0EB35F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287035-D8AB-4B9C-AB61-181CEB3ED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2B99-5798-4F79-8189-7434A465A986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CAB305-E789-4958-8453-B7905685E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E0A967-B577-43AF-A164-A5BAA047C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5D73A-A077-445C-BBF8-A5FD9A4F7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2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2DDD26-194F-4110-AAFA-6788F24C4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519A9A-2242-4EF8-A2D1-35F6E093EC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05209E-0A86-48E1-8507-FEFBD72155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A2B99-5798-4F79-8189-7434A465A986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21C323-7CFB-4452-95FE-C8753D8A76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0899C-EFA1-4122-9BF3-7294109EB4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5D73A-A077-445C-BBF8-A5FD9A4F7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889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ẫu background , hình nền powerpoint đơn giản đẹp ấn tượng | linh nguyen |  Pulse | LinkedIn | Hình ảnh, Hình nền, Nhật ký nghệ thuật">
            <a:extLst>
              <a:ext uri="{FF2B5EF4-FFF2-40B4-BE49-F238E27FC236}">
                <a16:creationId xmlns:a16="http://schemas.microsoft.com/office/drawing/2014/main" id="{F15A8627-8594-4546-BC81-37E71B600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847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8D9EBB-7F85-4566-BAE9-2771416D8F37}"/>
              </a:ext>
            </a:extLst>
          </p:cNvPr>
          <p:cNvSpPr txBox="1"/>
          <p:nvPr/>
        </p:nvSpPr>
        <p:spPr>
          <a:xfrm>
            <a:off x="3730378" y="223799"/>
            <a:ext cx="4463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8FF4A8-3EF8-45D8-8D66-F0CBA78FE717}"/>
              </a:ext>
            </a:extLst>
          </p:cNvPr>
          <p:cNvSpPr txBox="1"/>
          <p:nvPr/>
        </p:nvSpPr>
        <p:spPr>
          <a:xfrm>
            <a:off x="3021496" y="726562"/>
            <a:ext cx="6467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MẦM NON LONG BIÊN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3553B4-64C3-4303-AD26-00C3CED010D1}"/>
              </a:ext>
            </a:extLst>
          </p:cNvPr>
          <p:cNvSpPr txBox="1"/>
          <p:nvPr/>
        </p:nvSpPr>
        <p:spPr>
          <a:xfrm>
            <a:off x="4081670" y="1560443"/>
            <a:ext cx="4300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AA0C32-52F7-46C6-B281-47823C503F3C}"/>
              </a:ext>
            </a:extLst>
          </p:cNvPr>
          <p:cNvSpPr txBox="1"/>
          <p:nvPr/>
        </p:nvSpPr>
        <p:spPr>
          <a:xfrm>
            <a:off x="4625459" y="1910352"/>
            <a:ext cx="3033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ĐỘNG: KHÁM PHÁ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B40652-9312-436C-B924-5A0BD8C1086D}"/>
              </a:ext>
            </a:extLst>
          </p:cNvPr>
          <p:cNvSpPr txBox="1"/>
          <p:nvPr/>
        </p:nvSpPr>
        <p:spPr>
          <a:xfrm>
            <a:off x="3751662" y="3267520"/>
            <a:ext cx="2852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Gia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449972-BB2B-4F3E-AD1B-05D2545D7FD5}"/>
              </a:ext>
            </a:extLst>
          </p:cNvPr>
          <p:cNvSpPr txBox="1"/>
          <p:nvPr/>
        </p:nvSpPr>
        <p:spPr>
          <a:xfrm>
            <a:off x="3768330" y="3888679"/>
            <a:ext cx="3493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583FBD-DC5D-46FD-A590-8D00F1F6307B}"/>
              </a:ext>
            </a:extLst>
          </p:cNvPr>
          <p:cNvSpPr txBox="1"/>
          <p:nvPr/>
        </p:nvSpPr>
        <p:spPr>
          <a:xfrm>
            <a:off x="3788132" y="4518700"/>
            <a:ext cx="4272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MGN ( 4-5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4BEDA4-51FE-4B21-AB35-FFF6DBE78B03}"/>
              </a:ext>
            </a:extLst>
          </p:cNvPr>
          <p:cNvSpPr txBox="1"/>
          <p:nvPr/>
        </p:nvSpPr>
        <p:spPr>
          <a:xfrm>
            <a:off x="3768330" y="5234840"/>
            <a:ext cx="43299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58762" y="6075485"/>
            <a:ext cx="3042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B050"/>
                </a:solidFill>
              </a:rPr>
              <a:t>Năm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học</a:t>
            </a:r>
            <a:r>
              <a:rPr lang="en-US" b="1" dirty="0" smtClean="0">
                <a:solidFill>
                  <a:srgbClr val="00B050"/>
                </a:solidFill>
              </a:rPr>
              <a:t>: 2022 - 2023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0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619AE3-6517-4118-93B0-A8C414963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9CF3D3-93A8-45E2-B399-8C8B8591E7B9}"/>
              </a:ext>
            </a:extLst>
          </p:cNvPr>
          <p:cNvSpPr txBox="1"/>
          <p:nvPr/>
        </p:nvSpPr>
        <p:spPr>
          <a:xfrm>
            <a:off x="2594662" y="2743200"/>
            <a:ext cx="73990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44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5D6A1A-1A91-4F89-AF14-8A8995C63F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8964"/>
            <a:ext cx="12225371" cy="687608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A33F06D-F4C3-4AB1-A6EC-F412FD6D801B}"/>
              </a:ext>
            </a:extLst>
          </p:cNvPr>
          <p:cNvSpPr/>
          <p:nvPr/>
        </p:nvSpPr>
        <p:spPr>
          <a:xfrm>
            <a:off x="2841009" y="313898"/>
            <a:ext cx="6509982" cy="38213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m?</a:t>
            </a:r>
          </a:p>
        </p:txBody>
      </p:sp>
      <p:pic>
        <p:nvPicPr>
          <p:cNvPr id="7172" name="Picture 4" descr="LỐ TÔ THỦY TINH SONOMA SALAD 25CM OCEAN P01825">
            <a:extLst>
              <a:ext uri="{FF2B5EF4-FFF2-40B4-BE49-F238E27FC236}">
                <a16:creationId xmlns:a16="http://schemas.microsoft.com/office/drawing/2014/main" id="{4A9D0501-4C7F-4B44-AD05-60AFC676C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435" y="1918815"/>
            <a:ext cx="4286250" cy="30203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Bộ 6 bát ăn cơm Bát Tràng men kem vẽ hoa sen xanh">
            <a:extLst>
              <a:ext uri="{FF2B5EF4-FFF2-40B4-BE49-F238E27FC236}">
                <a16:creationId xmlns:a16="http://schemas.microsoft.com/office/drawing/2014/main" id="{30037B25-FA84-429D-87B6-DC14F2C7D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315" y="1918815"/>
            <a:ext cx="3816080" cy="30203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0F5741-E4FC-4803-9E9D-1A8F4591E8DA}"/>
              </a:ext>
            </a:extLst>
          </p:cNvPr>
          <p:cNvSpPr/>
          <p:nvPr/>
        </p:nvSpPr>
        <p:spPr>
          <a:xfrm>
            <a:off x="1537648" y="5295331"/>
            <a:ext cx="2606722" cy="38213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1.Bát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4AE583-5886-4A5D-ACB0-5ABF4DCB90BF}"/>
              </a:ext>
            </a:extLst>
          </p:cNvPr>
          <p:cNvSpPr/>
          <p:nvPr/>
        </p:nvSpPr>
        <p:spPr>
          <a:xfrm>
            <a:off x="7744304" y="5295330"/>
            <a:ext cx="2606722" cy="38213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1.Bát to</a:t>
            </a:r>
          </a:p>
        </p:txBody>
      </p:sp>
    </p:spTree>
    <p:extLst>
      <p:ext uri="{BB962C8B-B14F-4D97-AF65-F5344CB8AC3E}">
        <p14:creationId xmlns:p14="http://schemas.microsoft.com/office/powerpoint/2010/main" val="258776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3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  <p:bldP spid="10" grpId="0" animBg="1"/>
      <p:bldP spid="1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EE5016-A172-40A6-8B2B-B569FED72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F15EA96-FC42-4EF0-81BA-AEE95ABEB314}"/>
              </a:ext>
            </a:extLst>
          </p:cNvPr>
          <p:cNvSpPr/>
          <p:nvPr/>
        </p:nvSpPr>
        <p:spPr>
          <a:xfrm>
            <a:off x="2415654" y="402609"/>
            <a:ext cx="6769290" cy="47767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194" name="Picture 2" descr="Bát ăn cơm men kem vẽ đào đỏ">
            <a:extLst>
              <a:ext uri="{FF2B5EF4-FFF2-40B4-BE49-F238E27FC236}">
                <a16:creationId xmlns:a16="http://schemas.microsoft.com/office/drawing/2014/main" id="{52791E16-659B-4747-BAE4-7888CF9F2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954" y="2018126"/>
            <a:ext cx="4440234" cy="29616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ECHO- Bát Inox 21 cm (đáy nhỏ) - Hệ thống siêu thị hàng Nhật nội địa Sakuko  Japanese Store">
            <a:extLst>
              <a:ext uri="{FF2B5EF4-FFF2-40B4-BE49-F238E27FC236}">
                <a16:creationId xmlns:a16="http://schemas.microsoft.com/office/drawing/2014/main" id="{72A09947-53E8-403A-9C4C-19E95CD13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142" y="1857837"/>
            <a:ext cx="4247703" cy="31219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F647343-3971-45B8-9E72-0DDBDD6A9B17}"/>
              </a:ext>
            </a:extLst>
          </p:cNvPr>
          <p:cNvSpPr/>
          <p:nvPr/>
        </p:nvSpPr>
        <p:spPr>
          <a:xfrm>
            <a:off x="1883391" y="5500048"/>
            <a:ext cx="2524836" cy="47767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E2B2FF-9CBF-430E-9347-84F1DA146BBE}"/>
              </a:ext>
            </a:extLst>
          </p:cNvPr>
          <p:cNvSpPr/>
          <p:nvPr/>
        </p:nvSpPr>
        <p:spPr>
          <a:xfrm>
            <a:off x="7313575" y="5468577"/>
            <a:ext cx="2524836" cy="47767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</a:t>
            </a:r>
          </a:p>
        </p:txBody>
      </p:sp>
    </p:spTree>
    <p:extLst>
      <p:ext uri="{BB962C8B-B14F-4D97-AF65-F5344CB8AC3E}">
        <p14:creationId xmlns:p14="http://schemas.microsoft.com/office/powerpoint/2010/main" val="8193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9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allAtOnce" animBg="1"/>
      <p:bldP spid="5" grpId="1" build="allAtOnce" animBg="1"/>
      <p:bldP spid="8" grpId="0" animBg="1"/>
      <p:bldP spid="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1A615A-261C-40DF-A6AC-B044E5391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DC83E2A-6D43-40C3-B2EC-710C045A713A}"/>
              </a:ext>
            </a:extLst>
          </p:cNvPr>
          <p:cNvSpPr/>
          <p:nvPr/>
        </p:nvSpPr>
        <p:spPr>
          <a:xfrm>
            <a:off x="2470244" y="337498"/>
            <a:ext cx="7287905" cy="46402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đ</a:t>
            </a: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146" name="Picture 2" descr="Chén cơm sứ 11 cm Minh Châu MC-C06 giá tốt | Điện máy XANH">
            <a:extLst>
              <a:ext uri="{FF2B5EF4-FFF2-40B4-BE49-F238E27FC236}">
                <a16:creationId xmlns:a16="http://schemas.microsoft.com/office/drawing/2014/main" id="{49F6C786-0A0D-43F2-B445-A260F568E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393" y="1991722"/>
            <a:ext cx="3289395" cy="2857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Bát thủy tinh Ocean đẹp cao cấp, giá rẻ, chính hãng.">
            <a:extLst>
              <a:ext uri="{FF2B5EF4-FFF2-40B4-BE49-F238E27FC236}">
                <a16:creationId xmlns:a16="http://schemas.microsoft.com/office/drawing/2014/main" id="{9D2577B9-1D82-40FB-B75E-EAE6543FF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25" y="2000250"/>
            <a:ext cx="3506798" cy="2857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Giảm giá Chén nhựa màu xanh ăn cơm không vỡ -lẻ 1 cái- - BeeCost">
            <a:extLst>
              <a:ext uri="{FF2B5EF4-FFF2-40B4-BE49-F238E27FC236}">
                <a16:creationId xmlns:a16="http://schemas.microsoft.com/office/drawing/2014/main" id="{61D8A88D-4846-4494-A24C-9F174BAA4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658" y="2000250"/>
            <a:ext cx="3125737" cy="2857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63A53DB-F903-4D29-932D-355E7084A595}"/>
              </a:ext>
            </a:extLst>
          </p:cNvPr>
          <p:cNvSpPr/>
          <p:nvPr/>
        </p:nvSpPr>
        <p:spPr>
          <a:xfrm>
            <a:off x="555641" y="5186150"/>
            <a:ext cx="2593075" cy="34119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15E059-1B7A-4924-9590-034F3E1C3D6B}"/>
              </a:ext>
            </a:extLst>
          </p:cNvPr>
          <p:cNvSpPr/>
          <p:nvPr/>
        </p:nvSpPr>
        <p:spPr>
          <a:xfrm>
            <a:off x="4895552" y="5186150"/>
            <a:ext cx="2593075" cy="34119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77FC90-8A42-41F6-B5A5-A8BB8B4EABC3}"/>
              </a:ext>
            </a:extLst>
          </p:cNvPr>
          <p:cNvSpPr/>
          <p:nvPr/>
        </p:nvSpPr>
        <p:spPr>
          <a:xfrm>
            <a:off x="8893988" y="5186150"/>
            <a:ext cx="2593075" cy="34119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phip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95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0.33581 0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84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48148E-6 L 0.34258 -0.0018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22" y="-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AA5184-310A-4A11-A0E8-A2515CA2F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12291D-0869-49E6-8590-EA5AB61F6EB2}"/>
              </a:ext>
            </a:extLst>
          </p:cNvPr>
          <p:cNvSpPr txBox="1"/>
          <p:nvPr/>
        </p:nvSpPr>
        <p:spPr>
          <a:xfrm>
            <a:off x="1746912" y="2724526"/>
            <a:ext cx="89021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91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ình nền màu xanh ngọc tuyệt đẹp">
            <a:extLst>
              <a:ext uri="{FF2B5EF4-FFF2-40B4-BE49-F238E27FC236}">
                <a16:creationId xmlns:a16="http://schemas.microsoft.com/office/drawing/2014/main" id="{66DC8782-4EE0-4A02-8D41-DF2D78239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696967" cy="998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ivi LED Sony 32 inch FullHD KDL32W674A (KDL-32W674A) nơi bán giá rẻ nhất  tháng 11/2022">
            <a:extLst>
              <a:ext uri="{FF2B5EF4-FFF2-40B4-BE49-F238E27FC236}">
                <a16:creationId xmlns:a16="http://schemas.microsoft.com/office/drawing/2014/main" id="{61CE47DA-699E-437C-9387-4D7CEDC40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8" y="1227837"/>
            <a:ext cx="4539025" cy="30063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B95EC96-CE17-4DCA-A6A9-C01629C49416}"/>
              </a:ext>
            </a:extLst>
          </p:cNvPr>
          <p:cNvSpPr/>
          <p:nvPr/>
        </p:nvSpPr>
        <p:spPr>
          <a:xfrm>
            <a:off x="1512053" y="4727627"/>
            <a:ext cx="2494134" cy="53310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78DCF8-11AB-4C5D-9A13-39AB35AACE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4785" y="913262"/>
            <a:ext cx="3187890" cy="31878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823A978-70A4-4EAD-BC36-066F9DB0974B}"/>
              </a:ext>
            </a:extLst>
          </p:cNvPr>
          <p:cNvSpPr/>
          <p:nvPr/>
        </p:nvSpPr>
        <p:spPr>
          <a:xfrm>
            <a:off x="8185815" y="4481309"/>
            <a:ext cx="2494134" cy="53310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9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ình nền màu xanh ngọc tuyệt đẹp">
            <a:extLst>
              <a:ext uri="{FF2B5EF4-FFF2-40B4-BE49-F238E27FC236}">
                <a16:creationId xmlns:a16="http://schemas.microsoft.com/office/drawing/2014/main" id="{8A6F9838-C0DD-4E25-9ABD-5996D45D4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8352" y="-1"/>
            <a:ext cx="14805319" cy="1164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495C411-CDCD-4B62-ACAA-4E3CCEFECC61}"/>
              </a:ext>
            </a:extLst>
          </p:cNvPr>
          <p:cNvSpPr/>
          <p:nvPr/>
        </p:nvSpPr>
        <p:spPr>
          <a:xfrm>
            <a:off x="1364775" y="4596746"/>
            <a:ext cx="2033517" cy="3693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Tủ lạnh giá rẻ, tủ lạnh toshiba, panasonic, hitachi, side by side giá rẻ">
            <a:extLst>
              <a:ext uri="{FF2B5EF4-FFF2-40B4-BE49-F238E27FC236}">
                <a16:creationId xmlns:a16="http://schemas.microsoft.com/office/drawing/2014/main" id="{D92B4F32-3B2E-4542-A26D-99D4BF84C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66" y="712422"/>
            <a:ext cx="3895356" cy="35412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C7B4F2-A7EA-43C2-B40D-7F8D3DAF47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1419" y="701390"/>
            <a:ext cx="3895356" cy="36931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22E688C-8F52-4B7B-9426-C2D93227FD4A}"/>
              </a:ext>
            </a:extLst>
          </p:cNvPr>
          <p:cNvSpPr/>
          <p:nvPr/>
        </p:nvSpPr>
        <p:spPr>
          <a:xfrm>
            <a:off x="7986214" y="4596746"/>
            <a:ext cx="2033517" cy="3693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70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619AE3-6517-4118-93B0-A8C414963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9CF3D3-93A8-45E2-B399-8C8B8591E7B9}"/>
              </a:ext>
            </a:extLst>
          </p:cNvPr>
          <p:cNvSpPr txBox="1"/>
          <p:nvPr/>
        </p:nvSpPr>
        <p:spPr>
          <a:xfrm>
            <a:off x="1489193" y="2893326"/>
            <a:ext cx="85058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2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ình nền màu xanh ngọc tuyệt đẹp">
            <a:extLst>
              <a:ext uri="{FF2B5EF4-FFF2-40B4-BE49-F238E27FC236}">
                <a16:creationId xmlns:a16="http://schemas.microsoft.com/office/drawing/2014/main" id="{F9FBE658-639D-4845-8DCB-1006BD484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Tô loe gốm Bát Tràng họa tiết hoa cúc xanh MNV-BOA10-1 | Shopee Việt Nam">
            <a:extLst>
              <a:ext uri="{FF2B5EF4-FFF2-40B4-BE49-F238E27FC236}">
                <a16:creationId xmlns:a16="http://schemas.microsoft.com/office/drawing/2014/main" id="{4EA60451-0091-475D-B88B-1EC2415FE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325" y="333801"/>
            <a:ext cx="5936777" cy="53846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18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ình nền màu xanh ngọc tuyệt đẹp">
            <a:extLst>
              <a:ext uri="{FF2B5EF4-FFF2-40B4-BE49-F238E27FC236}">
                <a16:creationId xmlns:a16="http://schemas.microsoft.com/office/drawing/2014/main" id="{A943F9AD-BCB4-4F08-BA81-73BF2E222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iảm giá Chén nhựa màu xanh ăn cơm không vỡ -lẻ 1 cái- - BeeCost">
            <a:extLst>
              <a:ext uri="{FF2B5EF4-FFF2-40B4-BE49-F238E27FC236}">
                <a16:creationId xmlns:a16="http://schemas.microsoft.com/office/drawing/2014/main" id="{81669CA1-140B-459E-BDAF-0F4F2E034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911" y="832516"/>
            <a:ext cx="5508008" cy="55080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92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ình nền màu xanh ngọc tuyệt đẹp">
            <a:extLst>
              <a:ext uri="{FF2B5EF4-FFF2-40B4-BE49-F238E27FC236}">
                <a16:creationId xmlns:a16="http://schemas.microsoft.com/office/drawing/2014/main" id="{2600960A-0E77-4A10-8BD2-66DBA1DBA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Bát, tô nhựa dùng một lần không nắp(100 cái) lưu ý hàng mỏng | Shopee Việt  Nam">
            <a:extLst>
              <a:ext uri="{FF2B5EF4-FFF2-40B4-BE49-F238E27FC236}">
                <a16:creationId xmlns:a16="http://schemas.microsoft.com/office/drawing/2014/main" id="{0D9FA484-3C25-4900-B5A5-92DB3DA74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1000"/>
            <a:ext cx="6096000" cy="609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27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ình nền màu xanh ngọc tuyệt đẹp">
            <a:extLst>
              <a:ext uri="{FF2B5EF4-FFF2-40B4-BE49-F238E27FC236}">
                <a16:creationId xmlns:a16="http://schemas.microsoft.com/office/drawing/2014/main" id="{2600960A-0E77-4A10-8BD2-66DBA1DBA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4475" y="-5192752"/>
            <a:ext cx="26426154" cy="148647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Bộ đựng gia vị - phụ kiện cà phê Sứ Trắng Xương trong Cao cấp Hải Long">
            <a:extLst>
              <a:ext uri="{FF2B5EF4-FFF2-40B4-BE49-F238E27FC236}">
                <a16:creationId xmlns:a16="http://schemas.microsoft.com/office/drawing/2014/main" id="{98F2C7D2-3320-4CC4-9E7E-30E5E031F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849" y="624598"/>
            <a:ext cx="5243940" cy="52439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33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149</Words>
  <Application>Microsoft Office PowerPoint</Application>
  <PresentationFormat>Widescreen</PresentationFormat>
  <Paragraphs>26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LENOVO</cp:lastModifiedBy>
  <cp:revision>15</cp:revision>
  <dcterms:created xsi:type="dcterms:W3CDTF">2022-11-11T03:40:17Z</dcterms:created>
  <dcterms:modified xsi:type="dcterms:W3CDTF">2022-11-26T12:54:56Z</dcterms:modified>
</cp:coreProperties>
</file>