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1710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5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2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7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9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3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4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6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F8B9-478D-4140-8930-E046505738F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A515F-B2F6-4AA8-A39C-D7577531C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8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 b="80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FA3FB3-312D-4BEF-95D6-D5F5F456F327}"/>
              </a:ext>
            </a:extLst>
          </p:cNvPr>
          <p:cNvSpPr/>
          <p:nvPr/>
        </p:nvSpPr>
        <p:spPr>
          <a:xfrm>
            <a:off x="2485915" y="854669"/>
            <a:ext cx="380584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</a:t>
            </a:r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QUẬN</a:t>
            </a:r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</a:t>
            </a:r>
            <a:r>
              <a:rPr lang="vi-VN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 NON LONG BIÊN</a:t>
            </a:r>
            <a:endParaRPr 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A21BAD-DDAA-49BB-8E62-9E0E3F108953}"/>
              </a:ext>
            </a:extLst>
          </p:cNvPr>
          <p:cNvSpPr txBox="1"/>
          <p:nvPr/>
        </p:nvSpPr>
        <p:spPr>
          <a:xfrm>
            <a:off x="373151" y="2895600"/>
            <a:ext cx="8114507" cy="3108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LÀM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BÁNH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endParaRPr lang="vi-VN" sz="2800" b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Giáo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Nguyễn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47" y="1752600"/>
            <a:ext cx="1438913" cy="143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11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-13845" r="21890" b="13845"/>
          <a:stretch/>
        </p:blipFill>
        <p:spPr bwMode="auto">
          <a:xfrm>
            <a:off x="20595" y="24714"/>
            <a:ext cx="91234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975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95" y="990600"/>
            <a:ext cx="6428603" cy="42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0596" y="5010134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LÁ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8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-13845" r="21890" b="13845"/>
          <a:stretch/>
        </p:blipFill>
        <p:spPr bwMode="auto">
          <a:xfrm>
            <a:off x="0" y="0"/>
            <a:ext cx="91234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2568"/>
            <a:ext cx="6324600" cy="425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0596" y="5010134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0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975" y="-685800"/>
            <a:ext cx="10287000" cy="830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7760" y="2946394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nói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1411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ngoài xanh lá 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ong xanh</a:t>
            </a:r>
          </a:p>
          <a:p>
            <a:pPr algn="ctr"/>
            <a:r>
              <a:rPr lang="vi-VN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trong, nếp, đỗ, mỡ, hành, hạt tiêu</a:t>
            </a:r>
          </a:p>
        </p:txBody>
      </p:sp>
    </p:spTree>
    <p:extLst>
      <p:ext uri="{BB962C8B-B14F-4D97-AF65-F5344CB8AC3E}">
        <p14:creationId xmlns:p14="http://schemas.microsoft.com/office/powerpoint/2010/main" val="136988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r="23053" b="5407"/>
          <a:stretch/>
        </p:blipFill>
        <p:spPr bwMode="auto">
          <a:xfrm>
            <a:off x="0" y="370811"/>
            <a:ext cx="9144000" cy="648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15841"/>
          <a:stretch/>
        </p:blipFill>
        <p:spPr bwMode="auto">
          <a:xfrm>
            <a:off x="1828800" y="1264508"/>
            <a:ext cx="511124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7400" y="2596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0596" y="5010134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LANG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LIÊU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15606"/>
          <a:stretch/>
        </p:blipFill>
        <p:spPr bwMode="auto">
          <a:xfrm>
            <a:off x="0" y="0"/>
            <a:ext cx="9144000" cy="68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" y="15240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hoàng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̉ Lang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Liêu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gửi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chiếc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" y="3200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Gói nghĩa tình, gói th­ương yêu</a:t>
            </a:r>
          </a:p>
          <a:p>
            <a:pPr algn="ctr"/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Dẻo thơm từ thuở Lang Liêu tới giờ</a:t>
            </a:r>
          </a:p>
        </p:txBody>
      </p:sp>
    </p:spTree>
    <p:extLst>
      <p:ext uri="{BB962C8B-B14F-4D97-AF65-F5344CB8AC3E}">
        <p14:creationId xmlns:p14="http://schemas.microsoft.com/office/powerpoint/2010/main" val="241372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r="65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586681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nhạc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Sắp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tết</a:t>
            </a:r>
            <a:r>
              <a:rPr 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rồi</a:t>
            </a:r>
            <a:endParaRPr lang="en-US" sz="44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apDenTetRoi-BaoNgu-27658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300" y="44958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0"/>
    </mc:Choice>
    <mc:Fallback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0" r="10000" b="21047"/>
          <a:stretch/>
        </p:blipFill>
        <p:spPr bwMode="auto">
          <a:xfrm>
            <a:off x="-1219200" y="-2059"/>
            <a:ext cx="10363200" cy="686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5775209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GÓI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77925"/>
            <a:ext cx="66675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2286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ảnh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̀?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2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r="207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3375"/>
            <a:ext cx="624840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0800" y="2286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ảnh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̀?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0676" y="5190434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3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91962" y="1382286"/>
            <a:ext cx="6553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+mj-lt"/>
              </a:rPr>
              <a:t>: </a:t>
            </a:r>
            <a:r>
              <a:rPr lang="vi-VN" sz="3600" dirty="0" smtClean="0">
                <a:latin typeface="+mj-lt"/>
              </a:rPr>
              <a:t>Bánh ch­ưng</a:t>
            </a:r>
            <a:endParaRPr lang="en-US" sz="3600" dirty="0" smtClean="0">
              <a:latin typeface="+mj-lt"/>
            </a:endParaRPr>
          </a:p>
          <a:p>
            <a:pPr algn="ctr"/>
            <a:endParaRPr lang="vi-VN" sz="3600" dirty="0" smtClean="0">
              <a:latin typeface="+mj-lt"/>
            </a:endParaRPr>
          </a:p>
          <a:p>
            <a:pPr algn="ctr"/>
            <a:r>
              <a:rPr lang="vi-VN" sz="3200" dirty="0" smtClean="0">
                <a:latin typeface="+mj-lt"/>
              </a:rPr>
              <a:t>Bên ngoài xanh lá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 smtClean="0">
                <a:latin typeface="+mj-lt"/>
              </a:rPr>
              <a:t>ong xanh</a:t>
            </a:r>
          </a:p>
          <a:p>
            <a:pPr algn="ctr"/>
            <a:r>
              <a:rPr lang="vi-VN" sz="3200" dirty="0" smtClean="0">
                <a:latin typeface="+mj-lt"/>
              </a:rPr>
              <a:t>Bên trong, nếp, đỗ, mỡ, hành, hạt tiêu</a:t>
            </a:r>
          </a:p>
          <a:p>
            <a:pPr algn="ctr"/>
            <a:r>
              <a:rPr lang="vi-VN" sz="3200" dirty="0" smtClean="0">
                <a:latin typeface="+mj-lt"/>
              </a:rPr>
              <a:t>Gói nghĩa tình, gói th­ương yêu</a:t>
            </a:r>
          </a:p>
          <a:p>
            <a:pPr algn="ctr"/>
            <a:r>
              <a:rPr lang="vi-VN" sz="3200" dirty="0" smtClean="0">
                <a:latin typeface="+mj-lt"/>
              </a:rPr>
              <a:t>Dẻo thơm từ thuở Lang Liêu tới giờ.</a:t>
            </a:r>
            <a:endParaRPr lang="en-US" sz="3200" dirty="0" smtClean="0">
              <a:latin typeface="+mj-lt"/>
            </a:endParaRPr>
          </a:p>
          <a:p>
            <a:pPr algn="ctr"/>
            <a:endParaRPr lang="vi-VN" sz="3200" dirty="0" smtClean="0">
              <a:latin typeface="+mj-lt"/>
            </a:endParaRPr>
          </a:p>
          <a:p>
            <a:pPr algn="r"/>
            <a:r>
              <a:rPr lang="vi-VN" sz="2800" dirty="0" smtClean="0">
                <a:latin typeface="+mj-lt"/>
              </a:rPr>
              <a:t>Tác giả: Phạm Minh Giang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44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r="24919"/>
          <a:stretch/>
        </p:blipFill>
        <p:spPr bwMode="auto">
          <a:xfrm>
            <a:off x="-172996" y="0"/>
            <a:ext cx="93169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224481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̀?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405" y="3093706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6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r="508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596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ngoài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gói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lá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̀?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16000"/>
            <a:ext cx="7239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0800" y="6079468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LÁ DONG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4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-13845" r="21890" b="13845"/>
          <a:stretch/>
        </p:blipFill>
        <p:spPr bwMode="auto">
          <a:xfrm>
            <a:off x="20595" y="0"/>
            <a:ext cx="91234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6119" y="247351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̀?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7" y="1219200"/>
            <a:ext cx="5752259" cy="378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6819" y="52578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GẠO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NẾP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3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-13845" r="21890" b="13845"/>
          <a:stretch/>
        </p:blipFill>
        <p:spPr bwMode="auto">
          <a:xfrm>
            <a:off x="20595" y="0"/>
            <a:ext cx="91234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50" l="8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120628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6819" y="52578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4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-13845" r="21890" b="13845"/>
          <a:stretch/>
        </p:blipFill>
        <p:spPr bwMode="auto">
          <a:xfrm>
            <a:off x="20595" y="0"/>
            <a:ext cx="91234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61912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5314" y="5276166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LỢN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5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208</Words>
  <Application>Microsoft Office PowerPoint</Application>
  <PresentationFormat>On-screen Show (4:3)</PresentationFormat>
  <Paragraphs>40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9</cp:revision>
  <dcterms:created xsi:type="dcterms:W3CDTF">2023-01-16T13:05:33Z</dcterms:created>
  <dcterms:modified xsi:type="dcterms:W3CDTF">2023-01-16T14:37:47Z</dcterms:modified>
</cp:coreProperties>
</file>