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1" r:id="rId3"/>
    <p:sldId id="262" r:id="rId4"/>
    <p:sldId id="265" r:id="rId5"/>
    <p:sldId id="275" r:id="rId6"/>
    <p:sldId id="267" r:id="rId7"/>
    <p:sldId id="274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ijKIe9klZ4oZJ/n9I0d7heS2yF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1" d="100"/>
          <a:sy n="81" d="100"/>
        </p:scale>
        <p:origin x="304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5" Type="http://customschemas.google.com/relationships/presentationmetadata" Target="metadata"/><Relationship Id="rId2" Type="http://schemas.openxmlformats.org/officeDocument/2006/relationships/slide" Target="slides/slide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2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68717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4158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3" name="Google Shape;17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1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1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8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58" name="Google Shape;58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9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9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5" name="Google Shape;65;p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jpg"/><Relationship Id="rId7" Type="http://schemas.microsoft.com/office/2007/relationships/hdphoto" Target="../media/hdphoto4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8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microsoft.com/office/2007/relationships/hdphoto" Target="../media/hdphoto13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microsoft.com/office/2007/relationships/hdphoto" Target="../media/hdphoto12.wdp"/><Relationship Id="rId4" Type="http://schemas.microsoft.com/office/2007/relationships/hdphoto" Target="../media/hdphoto9.wdp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microsoft.com/office/2007/relationships/hdphoto" Target="../media/hdphoto15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microsoft.com/office/2007/relationships/hdphoto" Target="../media/hdphoto17.wdp"/><Relationship Id="rId5" Type="http://schemas.microsoft.com/office/2007/relationships/hdphoto" Target="../media/hdphoto14.wdp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microsoft.com/office/2007/relationships/hdphoto" Target="../media/hdphoto16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/>
          <p:nvPr/>
        </p:nvSpPr>
        <p:spPr>
          <a:xfrm>
            <a:off x="2593490" y="2618291"/>
            <a:ext cx="3623896" cy="620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97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1557337" y="307237"/>
            <a:ext cx="6029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UBND QUẬN LONG BIÊN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TRƯỜNG MẦM NON LONG BIÊN</a:t>
            </a:r>
            <a:endParaRPr dirty="0"/>
          </a:p>
        </p:txBody>
      </p:sp>
      <p:sp>
        <p:nvSpPr>
          <p:cNvPr id="87" name="Google Shape;87;p1"/>
          <p:cNvSpPr txBox="1"/>
          <p:nvPr/>
        </p:nvSpPr>
        <p:spPr>
          <a:xfrm>
            <a:off x="2507983" y="1601915"/>
            <a:ext cx="492768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 ĐỘNG NHẬN BIẾT</a:t>
            </a:r>
            <a:endParaRPr sz="28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2507983" y="2634778"/>
            <a:ext cx="606591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2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Đề</a:t>
            </a:r>
            <a:r>
              <a:rPr lang="en-US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tài</a:t>
            </a:r>
            <a:r>
              <a:rPr lang="en-US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</a:t>
            </a:r>
            <a:r>
              <a:rPr lang="en-US" sz="20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nhận</a:t>
            </a:r>
            <a:r>
              <a:rPr lang="en-US" sz="20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biết</a:t>
            </a:r>
            <a:r>
              <a:rPr lang="en-US" sz="20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phân</a:t>
            </a:r>
            <a:r>
              <a:rPr lang="en-US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biệt</a:t>
            </a:r>
            <a:r>
              <a:rPr lang="en-US" sz="20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màu</a:t>
            </a:r>
            <a:r>
              <a:rPr lang="en-US" sz="20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vàng</a:t>
            </a:r>
            <a:r>
              <a:rPr lang="en-US" sz="20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màu</a:t>
            </a:r>
            <a:r>
              <a:rPr lang="en-US" sz="20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xanh</a:t>
            </a:r>
            <a:endParaRPr sz="2000" b="1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1406342" y="3027055"/>
            <a:ext cx="60293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Lứa</a:t>
            </a:r>
            <a:r>
              <a:rPr lang="en-US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tuổi</a:t>
            </a:r>
            <a:r>
              <a:rPr lang="en-US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Nhà</a:t>
            </a:r>
            <a:r>
              <a:rPr lang="en-US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trẻ</a:t>
            </a:r>
            <a:r>
              <a:rPr lang="en-US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(24-36 </a:t>
            </a:r>
            <a:r>
              <a:rPr lang="en-US" sz="2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tháng</a:t>
            </a:r>
            <a:r>
              <a:rPr lang="en-US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dirty="0"/>
          </a:p>
        </p:txBody>
      </p:sp>
      <p:sp>
        <p:nvSpPr>
          <p:cNvPr id="90" name="Google Shape;90;p1"/>
          <p:cNvSpPr txBox="1"/>
          <p:nvPr/>
        </p:nvSpPr>
        <p:spPr>
          <a:xfrm>
            <a:off x="2593490" y="3427124"/>
            <a:ext cx="46483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Giáo</a:t>
            </a:r>
            <a:r>
              <a:rPr lang="en-US" sz="20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viên</a:t>
            </a:r>
            <a:r>
              <a:rPr lang="en-US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 </a:t>
            </a:r>
            <a:r>
              <a:rPr lang="en-US" sz="2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Đặng</a:t>
            </a:r>
            <a:r>
              <a:rPr lang="en-US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Hà</a:t>
            </a:r>
            <a:r>
              <a:rPr lang="en-US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Chi</a:t>
            </a:r>
            <a:endParaRPr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681" y="931713"/>
            <a:ext cx="772801" cy="765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81337" y="4505324"/>
            <a:ext cx="3505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Long </a:t>
            </a:r>
            <a:r>
              <a:rPr lang="en-US" sz="1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01 </a:t>
            </a:r>
            <a:r>
              <a:rPr lang="en-US" sz="1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  <a:endParaRPr lang="en-US" sz="1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ripple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FF0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48535" y="909138"/>
            <a:ext cx="2008125" cy="1729741"/>
          </a:xfrm>
          <a:prstGeom prst="rect">
            <a:avLst/>
          </a:prstGeom>
        </p:spPr>
      </p:pic>
      <p:pic>
        <p:nvPicPr>
          <p:cNvPr id="1026" name="Picture 2" descr="Lukisan Cat Air Kartun Bintang, bintang biru, lukisan cat air, biru, warna  png | PNGWi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120" y="713379"/>
            <a:ext cx="2118360" cy="19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92680" y="266700"/>
            <a:ext cx="4419600" cy="307777"/>
          </a:xfrm>
          <a:prstGeom prst="rect">
            <a:avLst/>
          </a:prstGeom>
          <a:ln w="1270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</a:t>
            </a:r>
            <a:r>
              <a:rPr lang="vi-VN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1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 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NHANH, ĐOÁN ĐÚNG</a:t>
            </a:r>
            <a:endParaRPr lang="vi-VN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FF0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25237" y="3179898"/>
            <a:ext cx="2008125" cy="1729741"/>
          </a:xfrm>
          <a:prstGeom prst="rect">
            <a:avLst/>
          </a:prstGeom>
        </p:spPr>
      </p:pic>
      <p:pic>
        <p:nvPicPr>
          <p:cNvPr id="7" name="Picture 2" descr="Lukisan Cat Air Kartun Bintang, bintang biru, lukisan cat air, biru, warna  png | PNGWi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973540"/>
            <a:ext cx="2118360" cy="19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6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xit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xit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18456" y="1857638"/>
            <a:ext cx="3337297" cy="33372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95857" y="1982763"/>
            <a:ext cx="3335893" cy="30403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49610" y="1982763"/>
            <a:ext cx="4891326" cy="32608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200" b="100000" l="0" r="95200">
                        <a14:foregroundMark x1="8400" y1="92600" x2="6600" y2="938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10452" y="1982763"/>
            <a:ext cx="3009186" cy="30091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72841" y="343163"/>
            <a:ext cx="4303855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BÉ </a:t>
            </a:r>
            <a:r>
              <a:rPr lang="en-US" dirty="0"/>
              <a:t>HÃY TÌM NHỮNG BÔNG HOA CÓ MÀU VÀNG</a:t>
            </a:r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xit" presetSubtype="0" fill="hold" nodeType="clickEffect">
                                  <p:stCondLst>
                                    <p:cond delay="3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9517" y="323193"/>
            <a:ext cx="5147441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BÉ HÃY TÌM NHỮNG QUẢ BÓNG MÀU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 NHÉ!</a:t>
            </a:r>
            <a:endParaRPr lang="vi-V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62503" y="1967748"/>
            <a:ext cx="2465333" cy="24653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5654" y="2389820"/>
            <a:ext cx="1393935" cy="18432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004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0262" y="2073179"/>
            <a:ext cx="2254469" cy="2254469"/>
          </a:xfrm>
          <a:prstGeom prst="rect">
            <a:avLst/>
          </a:prstGeom>
        </p:spPr>
      </p:pic>
    </p:spTree>
  </p:cSld>
  <p:clrMapOvr>
    <a:masterClrMapping/>
  </p:clrMapOvr>
  <p:transition spd="slow" advTm="7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6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89974" l="0" r="100000"/>
                    </a14:imgEffect>
                  </a14:imgLayer>
                </a14:imgProps>
              </a:ext>
            </a:extLst>
          </a:blip>
          <a:srcRect l="1080" t="25574" r="-1486" b="21252"/>
          <a:stretch/>
        </p:blipFill>
        <p:spPr>
          <a:xfrm>
            <a:off x="2013213" y="3170841"/>
            <a:ext cx="4847523" cy="19726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9027" y="332036"/>
            <a:ext cx="5856890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BÉ HÃY TÌM NHỮNG QUẢ MÀU VÀNG CHO VÀO ĐĨA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NHÉ!</a:t>
            </a:r>
            <a:endParaRPr lang="vi-V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7846" y="670590"/>
            <a:ext cx="1293429" cy="12934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40421" y="938299"/>
            <a:ext cx="1322334" cy="13223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12060" y="874551"/>
            <a:ext cx="1449831" cy="14498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6455" y="817895"/>
            <a:ext cx="1838653" cy="13789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053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92064" y="691717"/>
            <a:ext cx="1918184" cy="168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674621"/>
      </p:ext>
    </p:extLst>
  </p:cSld>
  <p:clrMapOvr>
    <a:masterClrMapping/>
  </p:clrMapOvr>
  <p:transition spd="slow" advTm="9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38889E-6 -4.19753E-6 L 0.18976 0.505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79" y="2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05556E-6 -2.46914E-6 L -0.01111 0.478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" y="239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22222E-6 -4.69136E-6 L -0.23282 0.4583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67" y="2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91178" y="3068285"/>
            <a:ext cx="3958712" cy="27609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9027" y="332036"/>
            <a:ext cx="585689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BÉ HÃY GIÚP CÔ LẤY NHỮNG CHIẾC CỐC 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MÀU </a:t>
            </a:r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</a:p>
          <a:p>
            <a:pPr algn="ctr"/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ĐẶT LÊN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 NHÉ!</a:t>
            </a:r>
            <a:endParaRPr lang="vi-V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644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5067" y="916811"/>
            <a:ext cx="1755885" cy="17558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42896" y="1209129"/>
            <a:ext cx="1266498" cy="12664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07472" y="1157579"/>
            <a:ext cx="1361090" cy="13695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644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8110" y="916811"/>
            <a:ext cx="1755885" cy="17558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9000">
        <p14:doors dir="vert"/>
      </p:transition>
    </mc:Choice>
    <mc:Fallback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11111E-6 -3.82716E-6 L 0.23993 0.305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97" y="15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38889E-6 -4.07407E-6 L -0.17344 0.305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1" y="15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811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105</Words>
  <Application>Microsoft Office PowerPoint</Application>
  <PresentationFormat>On-screen Show (16:9)</PresentationFormat>
  <Paragraphs>13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15</cp:revision>
  <dcterms:created xsi:type="dcterms:W3CDTF">2022-05-01T06:34:40Z</dcterms:created>
  <dcterms:modified xsi:type="dcterms:W3CDTF">2023-01-17T06:37:59Z</dcterms:modified>
</cp:coreProperties>
</file>