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-125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43D1F-ABFE-4A37-5B2B-0A1E7B25F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E7C5EC-2768-A6A8-31C8-380AC0A5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51A22-5CEC-CD61-F364-6073E7AA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2F40E-6AD5-4CF8-9CD4-ACF8AD4A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B93FA-68BB-D63A-3CAA-C0A87549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97130-E792-1541-E918-BDB127CA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B3A53A-100C-10AF-83C0-66979F982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6669F-E42D-4AA4-BEE8-930CD288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62C427-0B5C-09EE-CE14-FC7890EF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950E2-C755-4975-93AA-9BE49F42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24D167-CFE3-3DBC-3D3C-46A86B325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32B728-A9C4-AF78-6592-2E999B41A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92330-E38A-8CB9-CFB8-FCEAECA1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23DCD-D3FA-96F4-3603-6AF1AD8C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63F749-33A1-6FC4-C4EF-4FB26E90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91E5-812E-1D71-D9A3-75B9901A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6AFA9-FAFE-B503-9517-DABFA223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F387C0-E525-628F-E2D4-88686745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D6D65-ADBC-9A7F-8E5C-B9FD0DD2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8037D-7C07-DD20-2D92-9A0AE298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685FA-8F80-9415-1989-3914773C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C8EA6D-08CE-FCEF-3F6C-6DE0BF23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B00796-4F02-35C2-175E-30AFA317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82C6E1-BA9A-CF20-FD1D-E460C0BF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5D71AE-E515-4031-A956-CA24702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A5045-5F03-56D5-DE97-F0C9A106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5F418-18C7-8AE5-E0BE-831F1DCF1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F7EBF4-BCF9-0004-519D-0C50A28F7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591A27-DF05-8157-EF82-A7F54F2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879BF0-AAEF-835A-916D-43AC31D7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029E09-80EB-838F-5687-A6309920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838F7-B263-8A40-A62C-20A3C1E3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72ACFA-8206-BD99-AE66-F5A5F60D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CBA90B-FA8D-EB01-D104-B68C39DC1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C0E0B4-EF58-2899-147D-5C80D5917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2D8C0B-30B4-1519-0839-102298FFD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C380DF-4F6D-7A8F-8B2B-3CDA0630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237BD9-876C-CF41-8EE9-58AAC4C6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1C8563-2B30-1914-59A6-9766B854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924F1-69FD-E54B-CD4D-1E932870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F0954-2FA9-3C29-CC2C-02A67DAF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B87A0B-ABD1-BA19-6256-E96BFAC7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891146-C593-08CD-65C7-CC198209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ABC6C2-30EB-904F-29F9-883F27AF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C27D01-453B-19AF-ACED-EF45D650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4EE272-D20B-07B6-DC6A-8FBBE039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A4E4F-7A62-91FB-68F4-90334EE4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D68CD-C0BB-0691-B253-7AA72D88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C41B93-B8D4-04F8-B0AB-9F6D94DBB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421C66-ADB2-00D9-5793-56470F17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2895F7-6C5D-56C2-6ED6-3A109192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2279D-E81A-47C3-246C-3AD46D04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5DDCA-C7AB-3736-A44E-BD22B0CA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FD5E84-111F-447D-20AC-F88585EA5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5F6A08-6E51-5231-5958-8F9F14E75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FB68D3-6DA7-97A2-B6A7-2214648E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13D27-DC33-CEDA-75C6-999AFE59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C1D1C4-A6DD-C5B4-C3F0-5F3F313D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9E0F1-98D2-3406-4E25-E2206209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1B33B7-8E75-42FF-EB7E-C9852E7DC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0171E9-59D4-A6F9-010C-E266D7FED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E2A3-86BF-4E19-9BF4-409CDBE2E59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4006-C722-3529-77EA-B3A151F42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DD8F8-30BD-2C16-7DEE-095E937AF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2165-242C-469F-824B-0FCC08E3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8"/>
            <a:ext cx="12192000" cy="6865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6853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33169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( 4- 5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0" y="1300372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ky with clouds and a rainbow&#10;&#10;Description automatically generated">
            <a:extLst>
              <a:ext uri="{FF2B5EF4-FFF2-40B4-BE49-F238E27FC236}">
                <a16:creationId xmlns:a16="http://schemas.microsoft.com/office/drawing/2014/main" xmlns="" id="{A51C8A3F-63D6-7D69-4D94-354F067C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59"/>
            <a:ext cx="12192001" cy="6899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B68ABE-4F14-3FAB-0367-AC43D60493F5}"/>
              </a:ext>
            </a:extLst>
          </p:cNvPr>
          <p:cNvSpPr txBox="1"/>
          <p:nvPr/>
        </p:nvSpPr>
        <p:spPr>
          <a:xfrm>
            <a:off x="2922922" y="370724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so sánh chiều cao của 2 đối tượng</a:t>
            </a:r>
          </a:p>
        </p:txBody>
      </p:sp>
      <p:pic>
        <p:nvPicPr>
          <p:cNvPr id="40" name="Picture 39" descr="A red vase with a flower painting&#10;&#10;Description automatically generated">
            <a:extLst>
              <a:ext uri="{FF2B5EF4-FFF2-40B4-BE49-F238E27FC236}">
                <a16:creationId xmlns:a16="http://schemas.microsoft.com/office/drawing/2014/main" xmlns="" id="{563A080F-8B7D-5070-01E4-205911D4E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5" b="92500" l="10000" r="90000">
                        <a14:foregroundMark x1="49000" y1="9625" x2="49000" y2="9625"/>
                        <a14:foregroundMark x1="51500" y1="92500" x2="51500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0" r="21738"/>
          <a:stretch/>
        </p:blipFill>
        <p:spPr>
          <a:xfrm>
            <a:off x="3885826" y="2430379"/>
            <a:ext cx="1878605" cy="3300345"/>
          </a:xfrm>
          <a:prstGeom prst="rect">
            <a:avLst/>
          </a:prstGeom>
        </p:spPr>
      </p:pic>
      <p:pic>
        <p:nvPicPr>
          <p:cNvPr id="42" name="Picture 41" descr="A yellow vase with purple flowers on it&#10;&#10;Description automatically generated">
            <a:extLst>
              <a:ext uri="{FF2B5EF4-FFF2-40B4-BE49-F238E27FC236}">
                <a16:creationId xmlns:a16="http://schemas.microsoft.com/office/drawing/2014/main" xmlns="" id="{CED49478-3B76-A606-734E-D503FD27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1" t="20258" r="29393" b="10888"/>
          <a:stretch/>
        </p:blipFill>
        <p:spPr>
          <a:xfrm>
            <a:off x="5704974" y="1711706"/>
            <a:ext cx="2129589" cy="407166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DFE1839-79F6-024D-E392-C4999C6F8515}"/>
              </a:ext>
            </a:extLst>
          </p:cNvPr>
          <p:cNvCxnSpPr>
            <a:cxnSpLocks/>
          </p:cNvCxnSpPr>
          <p:nvPr/>
        </p:nvCxnSpPr>
        <p:spPr>
          <a:xfrm flipH="1">
            <a:off x="3116179" y="5499051"/>
            <a:ext cx="5197642" cy="126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6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chool bus with kids in the window&#10;&#10;Description automatically generated">
            <a:extLst>
              <a:ext uri="{FF2B5EF4-FFF2-40B4-BE49-F238E27FC236}">
                <a16:creationId xmlns:a16="http://schemas.microsoft.com/office/drawing/2014/main" xmlns="" id="{DE61E7C6-A9B5-061C-ECAC-BFDDEC59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4"/>
            <a:ext cx="12192000" cy="6879394"/>
          </a:xfrm>
          <a:prstGeom prst="rect">
            <a:avLst/>
          </a:prstGeom>
        </p:spPr>
      </p:pic>
      <p:pic>
        <p:nvPicPr>
          <p:cNvPr id="7" name="Picture 6" descr="A green and black fan&#10;&#10;Description automatically generated">
            <a:extLst>
              <a:ext uri="{FF2B5EF4-FFF2-40B4-BE49-F238E27FC236}">
                <a16:creationId xmlns:a16="http://schemas.microsoft.com/office/drawing/2014/main" xmlns="" id="{3839AFB5-DF92-B31D-7480-4C07DBC41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r="27135"/>
          <a:stretch/>
        </p:blipFill>
        <p:spPr>
          <a:xfrm>
            <a:off x="5667645" y="1251281"/>
            <a:ext cx="2104583" cy="4631708"/>
          </a:xfrm>
          <a:prstGeom prst="rect">
            <a:avLst/>
          </a:prstGeom>
        </p:spPr>
      </p:pic>
      <p:pic>
        <p:nvPicPr>
          <p:cNvPr id="9" name="Picture 8" descr="A black and orange fan&#10;&#10;Description automatically generated">
            <a:extLst>
              <a:ext uri="{FF2B5EF4-FFF2-40B4-BE49-F238E27FC236}">
                <a16:creationId xmlns:a16="http://schemas.microsoft.com/office/drawing/2014/main" xmlns="" id="{4C16BD83-3D6C-FE30-8958-BA9D7E01B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r="28889"/>
          <a:stretch/>
        </p:blipFill>
        <p:spPr>
          <a:xfrm>
            <a:off x="3090330" y="406359"/>
            <a:ext cx="2281547" cy="53683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341815C-8DD5-0D63-AFDF-23B8C2EBC707}"/>
              </a:ext>
            </a:extLst>
          </p:cNvPr>
          <p:cNvCxnSpPr/>
          <p:nvPr/>
        </p:nvCxnSpPr>
        <p:spPr>
          <a:xfrm>
            <a:off x="2388664" y="5760415"/>
            <a:ext cx="655796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green clovers on a white background&#10;&#10;Description automatically generated">
            <a:extLst>
              <a:ext uri="{FF2B5EF4-FFF2-40B4-BE49-F238E27FC236}">
                <a16:creationId xmlns:a16="http://schemas.microsoft.com/office/drawing/2014/main" xmlns="" id="{B8DB0707-770F-AFCD-D929-3FD7FEEF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866F1A-7E40-E00A-AF82-79B10D2D1261}"/>
              </a:ext>
            </a:extLst>
          </p:cNvPr>
          <p:cNvSpPr txBox="1"/>
          <p:nvPr/>
        </p:nvSpPr>
        <p:spPr>
          <a:xfrm>
            <a:off x="3200400" y="204537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chiều cao của 3 đối tượng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4E56679-A880-EDF1-0677-16C9812468FF}"/>
              </a:ext>
            </a:extLst>
          </p:cNvPr>
          <p:cNvGrpSpPr/>
          <p:nvPr/>
        </p:nvGrpSpPr>
        <p:grpSpPr>
          <a:xfrm>
            <a:off x="475246" y="1660358"/>
            <a:ext cx="3582289" cy="4409576"/>
            <a:chOff x="643689" y="2045368"/>
            <a:chExt cx="3116179" cy="36154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057AFA6-5015-9ED2-3FC5-4C446ABAE04B}"/>
                </a:ext>
              </a:extLst>
            </p:cNvPr>
            <p:cNvSpPr/>
            <p:nvPr/>
          </p:nvSpPr>
          <p:spPr>
            <a:xfrm>
              <a:off x="974558" y="3429001"/>
              <a:ext cx="2454442" cy="2231858"/>
            </a:xfrm>
            <a:prstGeom prst="rect">
              <a:avLst/>
            </a:prstGeom>
            <a:solidFill>
              <a:srgbClr val="FFFF00"/>
            </a:solidFill>
            <a:ln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9FD0DA07-8C72-9D72-FFAB-36E7EC843DFE}"/>
                </a:ext>
              </a:extLst>
            </p:cNvPr>
            <p:cNvSpPr/>
            <p:nvPr/>
          </p:nvSpPr>
          <p:spPr>
            <a:xfrm>
              <a:off x="643689" y="2045368"/>
              <a:ext cx="3116179" cy="138363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FF9455A-9040-E8F9-ADCD-19BD6DBB42C7}"/>
                </a:ext>
              </a:extLst>
            </p:cNvPr>
            <p:cNvSpPr/>
            <p:nvPr/>
          </p:nvSpPr>
          <p:spPr>
            <a:xfrm>
              <a:off x="1756609" y="4277226"/>
              <a:ext cx="890337" cy="138363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C3A4CAE-D856-2DB1-BBB0-DF4104788727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2201778" y="4277226"/>
              <a:ext cx="0" cy="1383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1F1EDB6-9B5C-C4A0-1B4A-E2A6DFA817EA}"/>
                </a:ext>
              </a:extLst>
            </p:cNvPr>
            <p:cNvSpPr/>
            <p:nvPr/>
          </p:nvSpPr>
          <p:spPr>
            <a:xfrm>
              <a:off x="1141958" y="3639556"/>
              <a:ext cx="632162" cy="59556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C0CEC42-8806-8420-0C23-B9D71B986588}"/>
                </a:ext>
              </a:extLst>
            </p:cNvPr>
            <p:cNvSpPr/>
            <p:nvPr/>
          </p:nvSpPr>
          <p:spPr>
            <a:xfrm>
              <a:off x="2646946" y="3639556"/>
              <a:ext cx="632162" cy="59556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63ECE42-6E60-3C3C-23C5-67B986662AB6}"/>
              </a:ext>
            </a:extLst>
          </p:cNvPr>
          <p:cNvGrpSpPr/>
          <p:nvPr/>
        </p:nvGrpSpPr>
        <p:grpSpPr>
          <a:xfrm>
            <a:off x="4386250" y="2370221"/>
            <a:ext cx="3208363" cy="3714800"/>
            <a:chOff x="3962141" y="2743200"/>
            <a:chExt cx="3100393" cy="3308938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BAFB4686-B028-FBEF-DF72-57642047FAEA}"/>
                </a:ext>
              </a:extLst>
            </p:cNvPr>
            <p:cNvSpPr/>
            <p:nvPr/>
          </p:nvSpPr>
          <p:spPr>
            <a:xfrm>
              <a:off x="3962141" y="2743200"/>
              <a:ext cx="3100393" cy="129349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451AA7B-E84E-8393-0D90-C257E759D87B}"/>
                </a:ext>
              </a:extLst>
            </p:cNvPr>
            <p:cNvSpPr/>
            <p:nvPr/>
          </p:nvSpPr>
          <p:spPr>
            <a:xfrm>
              <a:off x="4223084" y="4036695"/>
              <a:ext cx="2521798" cy="201544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147D22B-9FFB-84E5-406A-35BF3070D4C8}"/>
                </a:ext>
              </a:extLst>
            </p:cNvPr>
            <p:cNvSpPr/>
            <p:nvPr/>
          </p:nvSpPr>
          <p:spPr>
            <a:xfrm>
              <a:off x="5083636" y="4740442"/>
              <a:ext cx="857402" cy="13116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0EC14CA-FF27-395D-329D-736B96FF1D22}"/>
                </a:ext>
              </a:extLst>
            </p:cNvPr>
            <p:cNvSpPr/>
            <p:nvPr/>
          </p:nvSpPr>
          <p:spPr>
            <a:xfrm>
              <a:off x="4322492" y="4099783"/>
              <a:ext cx="697935" cy="67968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931C46D-5AC6-4D73-064B-43E4DB0F297A}"/>
                </a:ext>
              </a:extLst>
            </p:cNvPr>
            <p:cNvSpPr/>
            <p:nvPr/>
          </p:nvSpPr>
          <p:spPr>
            <a:xfrm>
              <a:off x="5930383" y="4099783"/>
              <a:ext cx="697935" cy="67968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39E56FC-F53D-2BD8-132F-39B4505A2DEB}"/>
              </a:ext>
            </a:extLst>
          </p:cNvPr>
          <p:cNvGrpSpPr/>
          <p:nvPr/>
        </p:nvGrpSpPr>
        <p:grpSpPr>
          <a:xfrm>
            <a:off x="8050257" y="3019927"/>
            <a:ext cx="2838322" cy="3032212"/>
            <a:chOff x="8050257" y="3274055"/>
            <a:chExt cx="2521798" cy="277808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513FD2E-B470-9110-5066-4295D033B440}"/>
                </a:ext>
              </a:extLst>
            </p:cNvPr>
            <p:cNvSpPr/>
            <p:nvPr/>
          </p:nvSpPr>
          <p:spPr>
            <a:xfrm>
              <a:off x="8319194" y="4387987"/>
              <a:ext cx="1973179" cy="166415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5B7266C2-1235-56CE-5AD1-5424AF2771DD}"/>
                </a:ext>
              </a:extLst>
            </p:cNvPr>
            <p:cNvSpPr/>
            <p:nvPr/>
          </p:nvSpPr>
          <p:spPr>
            <a:xfrm>
              <a:off x="8050257" y="3274055"/>
              <a:ext cx="2521798" cy="1127429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F42FB10-B1BE-C961-F596-BF994CE89823}"/>
                </a:ext>
              </a:extLst>
            </p:cNvPr>
            <p:cNvSpPr/>
            <p:nvPr/>
          </p:nvSpPr>
          <p:spPr>
            <a:xfrm>
              <a:off x="8968899" y="5113421"/>
              <a:ext cx="673768" cy="9387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722EAA6-CA21-2F49-7A86-19A4FFE86A52}"/>
                </a:ext>
              </a:extLst>
            </p:cNvPr>
            <p:cNvSpPr/>
            <p:nvPr/>
          </p:nvSpPr>
          <p:spPr>
            <a:xfrm>
              <a:off x="8475604" y="4538836"/>
              <a:ext cx="493295" cy="4812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D0ACDC7-03EB-FCD3-8C54-3F231813D065}"/>
                </a:ext>
              </a:extLst>
            </p:cNvPr>
            <p:cNvSpPr/>
            <p:nvPr/>
          </p:nvSpPr>
          <p:spPr>
            <a:xfrm>
              <a:off x="9642667" y="4538836"/>
              <a:ext cx="493295" cy="4812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CD49A25-6AF2-040E-AF72-96594034D13C}"/>
              </a:ext>
            </a:extLst>
          </p:cNvPr>
          <p:cNvCxnSpPr/>
          <p:nvPr/>
        </p:nvCxnSpPr>
        <p:spPr>
          <a:xfrm>
            <a:off x="216568" y="6085021"/>
            <a:ext cx="11088478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396DF78-5B9C-8B95-CD0E-0DE3A348B0B0}"/>
              </a:ext>
            </a:extLst>
          </p:cNvPr>
          <p:cNvCxnSpPr>
            <a:cxnSpLocks/>
            <a:endCxn id="18" idx="5"/>
          </p:cNvCxnSpPr>
          <p:nvPr/>
        </p:nvCxnSpPr>
        <p:spPr>
          <a:xfrm flipH="1">
            <a:off x="6792522" y="3009282"/>
            <a:ext cx="3050017" cy="87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7D9D64C-412F-B528-11E3-2AC62661188E}"/>
              </a:ext>
            </a:extLst>
          </p:cNvPr>
          <p:cNvCxnSpPr>
            <a:cxnSpLocks/>
          </p:cNvCxnSpPr>
          <p:nvPr/>
        </p:nvCxnSpPr>
        <p:spPr>
          <a:xfrm flipH="1">
            <a:off x="2994713" y="2370221"/>
            <a:ext cx="358228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3E35D68-CB61-6CF2-1916-F2132B5C4A71}"/>
              </a:ext>
            </a:extLst>
          </p:cNvPr>
          <p:cNvCxnSpPr>
            <a:cxnSpLocks/>
          </p:cNvCxnSpPr>
          <p:nvPr/>
        </p:nvCxnSpPr>
        <p:spPr>
          <a:xfrm flipV="1">
            <a:off x="3200400" y="1660358"/>
            <a:ext cx="0" cy="7098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9119945-261B-08DB-4F01-BE70C14DEE64}"/>
              </a:ext>
            </a:extLst>
          </p:cNvPr>
          <p:cNvCxnSpPr/>
          <p:nvPr/>
        </p:nvCxnSpPr>
        <p:spPr>
          <a:xfrm flipV="1">
            <a:off x="6954253" y="2370221"/>
            <a:ext cx="0" cy="7260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3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grass and flowers&#10;&#10;Description automatically generated">
            <a:extLst>
              <a:ext uri="{FF2B5EF4-FFF2-40B4-BE49-F238E27FC236}">
                <a16:creationId xmlns:a16="http://schemas.microsoft.com/office/drawing/2014/main" xmlns="" id="{59A0DB01-CF27-DE27-1323-A555F9CA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" y="0"/>
            <a:ext cx="12191082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80C006E-8F29-979D-3FF3-849316F37955}"/>
              </a:ext>
            </a:extLst>
          </p:cNvPr>
          <p:cNvCxnSpPr>
            <a:cxnSpLocks/>
          </p:cNvCxnSpPr>
          <p:nvPr/>
        </p:nvCxnSpPr>
        <p:spPr>
          <a:xfrm flipH="1">
            <a:off x="3228975" y="5957888"/>
            <a:ext cx="7166309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red flower with green leaves&#10;&#10;Description automatically generated">
            <a:extLst>
              <a:ext uri="{FF2B5EF4-FFF2-40B4-BE49-F238E27FC236}">
                <a16:creationId xmlns:a16="http://schemas.microsoft.com/office/drawing/2014/main" xmlns="" id="{9A4373B7-B55E-6179-726E-360B65428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3" b="95434" l="8943" r="89431">
                        <a14:foregroundMark x1="65041" y1="3653" x2="65041" y2="3653"/>
                        <a14:foregroundMark x1="52033" y1="95434" x2="52033" y2="95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17" y="1668551"/>
            <a:ext cx="1750804" cy="4289335"/>
          </a:xfrm>
          <a:prstGeom prst="rect">
            <a:avLst/>
          </a:prstGeom>
        </p:spPr>
      </p:pic>
      <p:pic>
        <p:nvPicPr>
          <p:cNvPr id="14" name="Picture 13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4D7AA281-4A4F-41E4-A8CE-BFD3C609D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5" b="92273" l="8929" r="89286">
                        <a14:foregroundMark x1="53571" y1="92273" x2="53571" y2="92273"/>
                        <a14:foregroundMark x1="37500" y1="4545" x2="37500" y2="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0" y="2346157"/>
            <a:ext cx="934449" cy="3754855"/>
          </a:xfrm>
          <a:prstGeom prst="rect">
            <a:avLst/>
          </a:prstGeom>
        </p:spPr>
      </p:pic>
      <p:pic>
        <p:nvPicPr>
          <p:cNvPr id="16" name="Picture 1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741854FE-D168-3970-FEF7-D0B58D090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3" b="89954" l="8772" r="89474">
                        <a14:foregroundMark x1="43860" y1="21918" x2="43860" y2="21918"/>
                        <a14:foregroundMark x1="49123" y1="15982" x2="49123" y2="15982"/>
                        <a14:foregroundMark x1="59649" y1="2283" x2="59649" y2="2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29" y="2935706"/>
            <a:ext cx="813474" cy="3341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E4C0039-639C-B49B-43BE-D5A57A765510}"/>
              </a:ext>
            </a:extLst>
          </p:cNvPr>
          <p:cNvCxnSpPr/>
          <p:nvPr/>
        </p:nvCxnSpPr>
        <p:spPr>
          <a:xfrm>
            <a:off x="4090737" y="2971800"/>
            <a:ext cx="22499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E95D800-CA00-0865-F530-8B94847747FB}"/>
              </a:ext>
            </a:extLst>
          </p:cNvPr>
          <p:cNvCxnSpPr>
            <a:cxnSpLocks/>
          </p:cNvCxnSpPr>
          <p:nvPr/>
        </p:nvCxnSpPr>
        <p:spPr>
          <a:xfrm>
            <a:off x="6096000" y="2370219"/>
            <a:ext cx="24704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1F5CA99-0CAD-1C42-395A-04FAECC6B8BC}"/>
              </a:ext>
            </a:extLst>
          </p:cNvPr>
          <p:cNvCxnSpPr/>
          <p:nvPr/>
        </p:nvCxnSpPr>
        <p:spPr>
          <a:xfrm>
            <a:off x="6009996" y="2370219"/>
            <a:ext cx="0" cy="6015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3124E31-669E-ECB6-B753-EBC68D387E12}"/>
              </a:ext>
            </a:extLst>
          </p:cNvPr>
          <p:cNvCxnSpPr>
            <a:cxnSpLocks/>
          </p:cNvCxnSpPr>
          <p:nvPr/>
        </p:nvCxnSpPr>
        <p:spPr>
          <a:xfrm>
            <a:off x="8241632" y="1780674"/>
            <a:ext cx="0" cy="58954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4BE1933-977B-1632-7D97-E9EB3359CF55}"/>
              </a:ext>
            </a:extLst>
          </p:cNvPr>
          <p:cNvSpPr txBox="1"/>
          <p:nvPr/>
        </p:nvSpPr>
        <p:spPr>
          <a:xfrm>
            <a:off x="4014145" y="6045891"/>
            <a:ext cx="156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0F4B0A6-3DE7-1931-D3E1-9D86CA9E5957}"/>
              </a:ext>
            </a:extLst>
          </p:cNvPr>
          <p:cNvSpPr txBox="1"/>
          <p:nvPr/>
        </p:nvSpPr>
        <p:spPr>
          <a:xfrm>
            <a:off x="6096000" y="6043557"/>
            <a:ext cx="156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hơn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CCCE7F6-C670-BE8A-537C-28BE32B947C5}"/>
              </a:ext>
            </a:extLst>
          </p:cNvPr>
          <p:cNvSpPr txBox="1"/>
          <p:nvPr/>
        </p:nvSpPr>
        <p:spPr>
          <a:xfrm>
            <a:off x="8177855" y="6070009"/>
            <a:ext cx="156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nhất</a:t>
            </a:r>
          </a:p>
        </p:txBody>
      </p:sp>
    </p:spTree>
    <p:extLst>
      <p:ext uri="{BB962C8B-B14F-4D97-AF65-F5344CB8AC3E}">
        <p14:creationId xmlns:p14="http://schemas.microsoft.com/office/powerpoint/2010/main" val="41449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6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7EB812-0CE9-FFFC-9200-C52F7AF47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DC12FF-F26A-0DC4-BB98-B4A53E811BE3}"/>
              </a:ext>
            </a:extLst>
          </p:cNvPr>
          <p:cNvSpPr txBox="1"/>
          <p:nvPr/>
        </p:nvSpPr>
        <p:spPr>
          <a:xfrm>
            <a:off x="2671012" y="746710"/>
            <a:ext cx="64850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so sánh chiều cao của 3 đối tượng cần thực hiện các bước sau :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Đặt 3 đối tượng trên cùng một mặt phẳng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Dùng thước đặt lên đỉnh cao nhất của từng đối tượng.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So sánh, đối tượng cao nhất là đối tượng cao hơn 2 đối tượng còn lại và đối tượng thấp nhất là đối tượng thấp hơn cả 2 đối tượng còn lại.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Khi sắp xếp theo quy tắc giảm dần ta có thứ tự sắp xếp là: Cao nhất – Thấp hơn – Thấp nhất.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Khi sắp xếp theo quy tắc tăng dần ta có thứ tự sắp xếp là: Thấp nhất – Cao hơn – Cao nhất.</a:t>
            </a:r>
          </a:p>
        </p:txBody>
      </p:sp>
    </p:spTree>
    <p:extLst>
      <p:ext uri="{BB962C8B-B14F-4D97-AF65-F5344CB8AC3E}">
        <p14:creationId xmlns:p14="http://schemas.microsoft.com/office/powerpoint/2010/main" val="32536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hild sitting at a desk with books and flags&#10;&#10;Description automatically generated">
            <a:extLst>
              <a:ext uri="{FF2B5EF4-FFF2-40B4-BE49-F238E27FC236}">
                <a16:creationId xmlns:a16="http://schemas.microsoft.com/office/drawing/2014/main" xmlns="" id="{32648DE0-36AE-6532-A78E-A50701F5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795D03-00CD-562B-29F3-55268FEFB34E}"/>
              </a:ext>
            </a:extLst>
          </p:cNvPr>
          <p:cNvSpPr txBox="1"/>
          <p:nvPr/>
        </p:nvSpPr>
        <p:spPr>
          <a:xfrm>
            <a:off x="2571638" y="2014538"/>
            <a:ext cx="704872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#9Slide05 SantElia Script Light" panose="03010300040707000504" pitchFamily="66" charset="0"/>
                <a:cs typeface="Times New Roman" panose="02020603050405020304" pitchFamily="18" charset="0"/>
              </a:rPr>
              <a:t>Trò chơi</a:t>
            </a:r>
            <a:endParaRPr lang="en-US" sz="6000" b="1">
              <a:solidFill>
                <a:srgbClr val="0070C0"/>
              </a:solidFill>
              <a:latin typeface="#9Slide05 SantElia Script Light" panose="03010300040707000504" pitchFamily="66" charset="0"/>
              <a:cs typeface="Times New Roman" panose="02020603050405020304" pitchFamily="18" charset="0"/>
            </a:endParaRPr>
          </a:p>
          <a:p>
            <a:r>
              <a:rPr lang="en-US" sz="6000" b="1">
                <a:solidFill>
                  <a:srgbClr val="0070C0"/>
                </a:solidFill>
                <a:latin typeface="#9Slide05 SantElia Script Light" panose="03010300040707000504" pitchFamily="66" charset="0"/>
                <a:cs typeface="Times New Roman" panose="02020603050405020304" pitchFamily="18" charset="0"/>
              </a:rPr>
              <a:t> Ai thông minh hơn</a:t>
            </a:r>
          </a:p>
        </p:txBody>
      </p:sp>
    </p:spTree>
    <p:extLst>
      <p:ext uri="{BB962C8B-B14F-4D97-AF65-F5344CB8AC3E}">
        <p14:creationId xmlns:p14="http://schemas.microsoft.com/office/powerpoint/2010/main" val="12573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blue sky with clouds over a green field&#10;&#10;Description automatically generated">
            <a:extLst>
              <a:ext uri="{FF2B5EF4-FFF2-40B4-BE49-F238E27FC236}">
                <a16:creationId xmlns:a16="http://schemas.microsoft.com/office/drawing/2014/main" xmlns="" id="{216AE512-67C7-0346-9CAC-5FB55F7A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"/>
            <a:ext cx="12192000" cy="6946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C37A3-8EEB-883F-F174-54E4B6B247BE}"/>
              </a:ext>
            </a:extLst>
          </p:cNvPr>
          <p:cNvSpPr txBox="1"/>
          <p:nvPr/>
        </p:nvSpPr>
        <p:spPr>
          <a:xfrm>
            <a:off x="2528888" y="121444"/>
            <a:ext cx="66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bông hoa thấp nhất để cắm vào giỏ?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A4688D-7455-A1EE-11E2-37BCC9B44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62" y="1372318"/>
            <a:ext cx="3938276" cy="38400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1D239F4-ACF9-2003-20D1-37C9F055A899}"/>
              </a:ext>
            </a:extLst>
          </p:cNvPr>
          <p:cNvGrpSpPr/>
          <p:nvPr/>
        </p:nvGrpSpPr>
        <p:grpSpPr>
          <a:xfrm>
            <a:off x="210713" y="823434"/>
            <a:ext cx="1171575" cy="2609195"/>
            <a:chOff x="199132" y="855524"/>
            <a:chExt cx="1171575" cy="26091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2632AC-2B07-14BE-F828-C5BA0654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70" b="99543" l="7317" r="89431">
                          <a14:foregroundMark x1="56911" y1="7306" x2="56911" y2="7306"/>
                          <a14:foregroundMark x1="56911" y1="2283" x2="56911" y2="2283"/>
                          <a14:foregroundMark x1="52033" y1="94977" x2="52033" y2="94977"/>
                          <a14:foregroundMark x1="52846" y1="99543" x2="52846" y2="995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32" y="855524"/>
              <a:ext cx="1171575" cy="20859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F2D305E-A2DF-F3C6-0C7B-CCA8017F553C}"/>
                </a:ext>
              </a:extLst>
            </p:cNvPr>
            <p:cNvSpPr txBox="1"/>
            <p:nvPr/>
          </p:nvSpPr>
          <p:spPr>
            <a:xfrm>
              <a:off x="675139" y="294149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A463209-D788-5EE5-7685-8BA44CFF009B}"/>
              </a:ext>
            </a:extLst>
          </p:cNvPr>
          <p:cNvGrpSpPr/>
          <p:nvPr/>
        </p:nvGrpSpPr>
        <p:grpSpPr>
          <a:xfrm>
            <a:off x="1212746" y="1123453"/>
            <a:ext cx="1005781" cy="2293865"/>
            <a:chOff x="2247966" y="1150718"/>
            <a:chExt cx="1005781" cy="22938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F87B7CE-241B-5CF7-B06A-DE40754A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70" b="99543" l="7317" r="89431">
                          <a14:foregroundMark x1="56911" y1="7306" x2="56911" y2="7306"/>
                          <a14:foregroundMark x1="56911" y1="2283" x2="56911" y2="2283"/>
                          <a14:foregroundMark x1="52033" y1="94977" x2="52033" y2="94977"/>
                          <a14:foregroundMark x1="52846" y1="99543" x2="52846" y2="995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66" y="1150718"/>
              <a:ext cx="1005781" cy="17907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D5A2418-F137-DD7F-3258-D88445345C50}"/>
                </a:ext>
              </a:extLst>
            </p:cNvPr>
            <p:cNvSpPr txBox="1"/>
            <p:nvPr/>
          </p:nvSpPr>
          <p:spPr>
            <a:xfrm>
              <a:off x="2594096" y="292136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3D5D34F-E6AF-280E-721F-5CEB438E13EE}"/>
              </a:ext>
            </a:extLst>
          </p:cNvPr>
          <p:cNvGrpSpPr/>
          <p:nvPr/>
        </p:nvGrpSpPr>
        <p:grpSpPr>
          <a:xfrm>
            <a:off x="2157490" y="1450182"/>
            <a:ext cx="817528" cy="1978818"/>
            <a:chOff x="2628906" y="1318309"/>
            <a:chExt cx="817528" cy="19788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4FE4612-7972-6DF9-D8F0-E11AFEA4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70" b="99543" l="7317" r="89431">
                          <a14:foregroundMark x1="56911" y1="7306" x2="56911" y2="7306"/>
                          <a14:foregroundMark x1="56911" y1="2283" x2="56911" y2="2283"/>
                          <a14:foregroundMark x1="52033" y1="94977" x2="52033" y2="94977"/>
                          <a14:foregroundMark x1="52846" y1="99543" x2="52846" y2="995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6" y="1318309"/>
              <a:ext cx="817528" cy="145559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E243A5A-8102-6843-6F98-D1BD7F11C7B4}"/>
                </a:ext>
              </a:extLst>
            </p:cNvPr>
            <p:cNvSpPr txBox="1"/>
            <p:nvPr/>
          </p:nvSpPr>
          <p:spPr>
            <a:xfrm>
              <a:off x="2853966" y="277390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846D727-40FB-856A-11E2-D6887EB0CF52}"/>
              </a:ext>
            </a:extLst>
          </p:cNvPr>
          <p:cNvGrpSpPr/>
          <p:nvPr/>
        </p:nvGrpSpPr>
        <p:grpSpPr>
          <a:xfrm>
            <a:off x="569170" y="4248805"/>
            <a:ext cx="542925" cy="2609195"/>
            <a:chOff x="513456" y="4118372"/>
            <a:chExt cx="542925" cy="2609195"/>
          </a:xfrm>
        </p:grpSpPr>
        <p:pic>
          <p:nvPicPr>
            <p:cNvPr id="28" name="Picture 27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61175FCA-CABA-352F-FB57-894A383BC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74" l="8772" r="89474">
                          <a14:foregroundMark x1="56140" y1="98630" x2="56140" y2="98630"/>
                          <a14:foregroundMark x1="64912" y1="24201" x2="64912" y2="24201"/>
                          <a14:foregroundMark x1="59649" y1="6393" x2="59649" y2="6393"/>
                          <a14:foregroundMark x1="61404" y1="0" x2="61404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56" y="4118372"/>
              <a:ext cx="542925" cy="20859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952C9A-7D26-CDCB-7FB2-BD05DDAF3FE8}"/>
                </a:ext>
              </a:extLst>
            </p:cNvPr>
            <p:cNvSpPr txBox="1"/>
            <p:nvPr/>
          </p:nvSpPr>
          <p:spPr>
            <a:xfrm>
              <a:off x="599704" y="620434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F9C8600-55AC-CFC1-2556-B808740C7959}"/>
              </a:ext>
            </a:extLst>
          </p:cNvPr>
          <p:cNvGrpSpPr/>
          <p:nvPr/>
        </p:nvGrpSpPr>
        <p:grpSpPr>
          <a:xfrm>
            <a:off x="1436392" y="4443622"/>
            <a:ext cx="534116" cy="2414378"/>
            <a:chOff x="513456" y="4118372"/>
            <a:chExt cx="542925" cy="2663094"/>
          </a:xfrm>
        </p:grpSpPr>
        <p:pic>
          <p:nvPicPr>
            <p:cNvPr id="32" name="Picture 31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0CC58658-6745-E14A-56F8-4BF22CE32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74" l="8772" r="89474">
                          <a14:foregroundMark x1="56140" y1="98630" x2="56140" y2="98630"/>
                          <a14:foregroundMark x1="64912" y1="24201" x2="64912" y2="24201"/>
                          <a14:foregroundMark x1="59649" y1="6393" x2="59649" y2="6393"/>
                          <a14:foregroundMark x1="61404" y1="0" x2="61404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56" y="4118372"/>
              <a:ext cx="542925" cy="20859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B4756D4-444F-5799-B3DA-F7E3D055E1AF}"/>
                </a:ext>
              </a:extLst>
            </p:cNvPr>
            <p:cNvSpPr txBox="1"/>
            <p:nvPr/>
          </p:nvSpPr>
          <p:spPr>
            <a:xfrm>
              <a:off x="599704" y="6204347"/>
              <a:ext cx="373468" cy="5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22ABC92-3128-7372-36CF-D5FD3594F066}"/>
              </a:ext>
            </a:extLst>
          </p:cNvPr>
          <p:cNvGrpSpPr/>
          <p:nvPr/>
        </p:nvGrpSpPr>
        <p:grpSpPr>
          <a:xfrm>
            <a:off x="2308392" y="4700803"/>
            <a:ext cx="530045" cy="2258183"/>
            <a:chOff x="513456" y="4118372"/>
            <a:chExt cx="542925" cy="2868552"/>
          </a:xfrm>
        </p:grpSpPr>
        <p:pic>
          <p:nvPicPr>
            <p:cNvPr id="35" name="Picture 34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8CA595C9-90C4-FF27-8395-E2B3529B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174" l="8772" r="89474">
                          <a14:foregroundMark x1="56140" y1="98630" x2="56140" y2="98630"/>
                          <a14:foregroundMark x1="64912" y1="24201" x2="64912" y2="24201"/>
                          <a14:foregroundMark x1="59649" y1="6393" x2="59649" y2="6393"/>
                          <a14:foregroundMark x1="61404" y1="0" x2="61404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56" y="4118372"/>
              <a:ext cx="542925" cy="208597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946FC1-25AA-806A-142E-D4093EBB3879}"/>
                </a:ext>
              </a:extLst>
            </p:cNvPr>
            <p:cNvSpPr txBox="1"/>
            <p:nvPr/>
          </p:nvSpPr>
          <p:spPr>
            <a:xfrm>
              <a:off x="599704" y="6204348"/>
              <a:ext cx="380616" cy="782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0DD751-73F0-CA92-3A01-A158996565D5}"/>
              </a:ext>
            </a:extLst>
          </p:cNvPr>
          <p:cNvGrpSpPr/>
          <p:nvPr/>
        </p:nvGrpSpPr>
        <p:grpSpPr>
          <a:xfrm>
            <a:off x="8769552" y="1358473"/>
            <a:ext cx="460280" cy="2151017"/>
            <a:chOff x="7750795" y="1273859"/>
            <a:chExt cx="460280" cy="2151017"/>
          </a:xfrm>
        </p:grpSpPr>
        <p:pic>
          <p:nvPicPr>
            <p:cNvPr id="41" name="Picture 40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F68CF473-F8D5-CFF4-10AC-7F39CA31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64" b="90000" l="8929" r="89286">
                          <a14:foregroundMark x1="39286" y1="8182" x2="39286" y2="8182"/>
                          <a14:foregroundMark x1="67857" y1="1364" x2="67857" y2="1364"/>
                          <a14:foregroundMark x1="85714" y1="40455" x2="85714" y2="40455"/>
                          <a14:backgroundMark x1="14286" y1="2273" x2="14286" y2="2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795" y="1273859"/>
              <a:ext cx="460280" cy="180824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371613C-0F16-C8ED-F8D7-397C76F2A4DD}"/>
                </a:ext>
              </a:extLst>
            </p:cNvPr>
            <p:cNvSpPr txBox="1"/>
            <p:nvPr/>
          </p:nvSpPr>
          <p:spPr>
            <a:xfrm>
              <a:off x="7786612" y="290165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04F446A-FFC8-AD58-3F71-0ED32BE6258B}"/>
              </a:ext>
            </a:extLst>
          </p:cNvPr>
          <p:cNvGrpSpPr/>
          <p:nvPr/>
        </p:nvGrpSpPr>
        <p:grpSpPr>
          <a:xfrm>
            <a:off x="9520061" y="1029073"/>
            <a:ext cx="558688" cy="2484846"/>
            <a:chOff x="8490587" y="948685"/>
            <a:chExt cx="558688" cy="2484846"/>
          </a:xfrm>
        </p:grpSpPr>
        <p:pic>
          <p:nvPicPr>
            <p:cNvPr id="40" name="Picture 39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16C5E0A2-96CF-7BE1-FCEB-390DAA0F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64" b="90000" l="8929" r="89286">
                          <a14:foregroundMark x1="39286" y1="8182" x2="39286" y2="8182"/>
                          <a14:foregroundMark x1="67857" y1="1364" x2="67857" y2="1364"/>
                          <a14:foregroundMark x1="85714" y1="40455" x2="85714" y2="40455"/>
                          <a14:backgroundMark x1="14286" y1="2273" x2="14286" y2="2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587" y="948685"/>
              <a:ext cx="558688" cy="219484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D14B928-44E0-7ED7-BF87-FA7EBE1F16CC}"/>
                </a:ext>
              </a:extLst>
            </p:cNvPr>
            <p:cNvSpPr txBox="1"/>
            <p:nvPr/>
          </p:nvSpPr>
          <p:spPr>
            <a:xfrm>
              <a:off x="8566335" y="291031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0906201-DD62-3ECC-CF76-0D3A01429789}"/>
              </a:ext>
            </a:extLst>
          </p:cNvPr>
          <p:cNvGrpSpPr/>
          <p:nvPr/>
        </p:nvGrpSpPr>
        <p:grpSpPr>
          <a:xfrm>
            <a:off x="10387700" y="724208"/>
            <a:ext cx="646432" cy="2785282"/>
            <a:chOff x="9182566" y="663555"/>
            <a:chExt cx="646432" cy="2785282"/>
          </a:xfrm>
        </p:grpSpPr>
        <p:pic>
          <p:nvPicPr>
            <p:cNvPr id="38" name="Picture 37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BD9A76D5-2A19-6763-15E7-C55DFDC38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64" b="90000" l="8929" r="89286">
                          <a14:foregroundMark x1="39286" y1="8182" x2="39286" y2="8182"/>
                          <a14:foregroundMark x1="67857" y1="1364" x2="67857" y2="1364"/>
                          <a14:foregroundMark x1="85714" y1="40455" x2="85714" y2="40455"/>
                          <a14:backgroundMark x1="14286" y1="2273" x2="14286" y2="2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566" y="663555"/>
              <a:ext cx="646432" cy="253955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50D6FAE-85CE-18DC-0A69-0F7B7CD1DBE5}"/>
                </a:ext>
              </a:extLst>
            </p:cNvPr>
            <p:cNvSpPr txBox="1"/>
            <p:nvPr/>
          </p:nvSpPr>
          <p:spPr>
            <a:xfrm>
              <a:off x="9296647" y="292561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83931A0-A0ED-9C10-C949-679649C6F0DD}"/>
              </a:ext>
            </a:extLst>
          </p:cNvPr>
          <p:cNvGrpSpPr/>
          <p:nvPr/>
        </p:nvGrpSpPr>
        <p:grpSpPr>
          <a:xfrm>
            <a:off x="8768291" y="4794513"/>
            <a:ext cx="530045" cy="2166814"/>
            <a:chOff x="7854865" y="4668291"/>
            <a:chExt cx="530045" cy="2166814"/>
          </a:xfrm>
        </p:grpSpPr>
        <p:pic>
          <p:nvPicPr>
            <p:cNvPr id="53" name="Picture 52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67A00784-A851-40CE-ADD8-813DF8FD6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046" b="99083" l="8696" r="88406">
                          <a14:foregroundMark x1="39130" y1="93119" x2="39130" y2="93119"/>
                          <a14:foregroundMark x1="43478" y1="99083" x2="43478" y2="99083"/>
                          <a14:foregroundMark x1="57971" y1="5046" x2="57971" y2="50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65" y="4668291"/>
              <a:ext cx="530045" cy="167463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93450DB-0A52-F360-E143-27677FE54A4A}"/>
                </a:ext>
              </a:extLst>
            </p:cNvPr>
            <p:cNvSpPr txBox="1"/>
            <p:nvPr/>
          </p:nvSpPr>
          <p:spPr>
            <a:xfrm>
              <a:off x="7905659" y="631188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6099EF2-DED6-479F-EF0B-F5694F48773B}"/>
              </a:ext>
            </a:extLst>
          </p:cNvPr>
          <p:cNvGrpSpPr/>
          <p:nvPr/>
        </p:nvGrpSpPr>
        <p:grpSpPr>
          <a:xfrm>
            <a:off x="9497740" y="4567503"/>
            <a:ext cx="603331" cy="2391483"/>
            <a:chOff x="8583584" y="4443622"/>
            <a:chExt cx="603331" cy="2391483"/>
          </a:xfrm>
        </p:grpSpPr>
        <p:pic>
          <p:nvPicPr>
            <p:cNvPr id="52" name="Picture 51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5C41403C-2A41-31AD-1B1F-C1864C7EC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046" b="99083" l="8696" r="88406">
                          <a14:foregroundMark x1="39130" y1="93119" x2="39130" y2="93119"/>
                          <a14:foregroundMark x1="43478" y1="99083" x2="43478" y2="99083"/>
                          <a14:foregroundMark x1="57971" y1="5046" x2="57971" y2="50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584" y="4443622"/>
              <a:ext cx="603331" cy="190617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3B66AA7-6627-E98F-F2CC-09BB81745770}"/>
                </a:ext>
              </a:extLst>
            </p:cNvPr>
            <p:cNvSpPr txBox="1"/>
            <p:nvPr/>
          </p:nvSpPr>
          <p:spPr>
            <a:xfrm>
              <a:off x="8655635" y="631188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841348FF-AD00-4438-FB08-3BCB32CD0214}"/>
              </a:ext>
            </a:extLst>
          </p:cNvPr>
          <p:cNvGrpSpPr/>
          <p:nvPr/>
        </p:nvGrpSpPr>
        <p:grpSpPr>
          <a:xfrm>
            <a:off x="10277401" y="4349791"/>
            <a:ext cx="660240" cy="2609195"/>
            <a:chOff x="9342612" y="4225910"/>
            <a:chExt cx="660240" cy="2609195"/>
          </a:xfrm>
        </p:grpSpPr>
        <p:pic>
          <p:nvPicPr>
            <p:cNvPr id="51" name="Picture 50" descr="A close up of a flower&#10;&#10;Description automatically generated">
              <a:extLst>
                <a:ext uri="{FF2B5EF4-FFF2-40B4-BE49-F238E27FC236}">
                  <a16:creationId xmlns:a16="http://schemas.microsoft.com/office/drawing/2014/main" xmlns="" id="{CA217CD0-0E1C-5C6C-50E2-98EBECD2A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046" b="99083" l="8696" r="88406">
                          <a14:foregroundMark x1="39130" y1="93119" x2="39130" y2="93119"/>
                          <a14:foregroundMark x1="43478" y1="99083" x2="43478" y2="99083"/>
                          <a14:foregroundMark x1="57971" y1="5046" x2="57971" y2="50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612" y="4225910"/>
              <a:ext cx="660240" cy="20859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4A12C1B-ACDD-E7F5-111B-0D84E0EE2C24}"/>
                </a:ext>
              </a:extLst>
            </p:cNvPr>
            <p:cNvSpPr txBox="1"/>
            <p:nvPr/>
          </p:nvSpPr>
          <p:spPr>
            <a:xfrm>
              <a:off x="9443411" y="631188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/>
                <a:t>3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C748C202-2B6E-D256-DC18-B3824A4ADC8D}"/>
              </a:ext>
            </a:extLst>
          </p:cNvPr>
          <p:cNvCxnSpPr>
            <a:cxnSpLocks/>
          </p:cNvCxnSpPr>
          <p:nvPr/>
        </p:nvCxnSpPr>
        <p:spPr>
          <a:xfrm flipH="1">
            <a:off x="484909" y="2905780"/>
            <a:ext cx="2590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29CFDB6-7E2B-3173-9041-21D015B5D395}"/>
              </a:ext>
            </a:extLst>
          </p:cNvPr>
          <p:cNvCxnSpPr/>
          <p:nvPr/>
        </p:nvCxnSpPr>
        <p:spPr>
          <a:xfrm>
            <a:off x="498764" y="6342925"/>
            <a:ext cx="26739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0B0D13C-E793-300B-F69F-15CE4C1CCB67}"/>
              </a:ext>
            </a:extLst>
          </p:cNvPr>
          <p:cNvCxnSpPr/>
          <p:nvPr/>
        </p:nvCxnSpPr>
        <p:spPr>
          <a:xfrm>
            <a:off x="8645236" y="2986270"/>
            <a:ext cx="238889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1C1016B3-2F3A-777C-EB9A-4956DBB8237E}"/>
              </a:ext>
            </a:extLst>
          </p:cNvPr>
          <p:cNvCxnSpPr/>
          <p:nvPr/>
        </p:nvCxnSpPr>
        <p:spPr>
          <a:xfrm>
            <a:off x="8631382" y="6469147"/>
            <a:ext cx="2402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901 0.0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0.24388 -0.41458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0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2125 0.0798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3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5599 -0.45254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-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 over a green field&#10;&#10;Description automatically generated">
            <a:extLst>
              <a:ext uri="{FF2B5EF4-FFF2-40B4-BE49-F238E27FC236}">
                <a16:creationId xmlns:a16="http://schemas.microsoft.com/office/drawing/2014/main" xmlns="" id="{68FCF566-4647-72B0-7190-68961AAD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EB230A-B8CA-56B5-E436-4C9B6E869315}"/>
              </a:ext>
            </a:extLst>
          </p:cNvPr>
          <p:cNvSpPr txBox="1"/>
          <p:nvPr/>
        </p:nvSpPr>
        <p:spPr>
          <a:xfrm>
            <a:off x="-152790" y="170124"/>
            <a:ext cx="530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#9Slide05 SantElia Script Light" panose="03010300040707000504" pitchFamily="66" charset="0"/>
                <a:cs typeface="Times New Roman" panose="02020603050405020304" pitchFamily="18" charset="0"/>
              </a:rPr>
              <a:t>Bé hãy chọn cây phù hợp để điền vào ô trống theo đúng quy tắc tăng dần từ trái qua phải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30E7BAB-838A-3672-7FB0-E6A46DE4DDAA}"/>
              </a:ext>
            </a:extLst>
          </p:cNvPr>
          <p:cNvCxnSpPr>
            <a:cxnSpLocks/>
          </p:cNvCxnSpPr>
          <p:nvPr/>
        </p:nvCxnSpPr>
        <p:spPr>
          <a:xfrm>
            <a:off x="3084944" y="3789218"/>
            <a:ext cx="875607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tree with green leaves&#10;&#10;Description automatically generated">
            <a:extLst>
              <a:ext uri="{FF2B5EF4-FFF2-40B4-BE49-F238E27FC236}">
                <a16:creationId xmlns:a16="http://schemas.microsoft.com/office/drawing/2014/main" xmlns="" id="{3A750626-E694-316E-0223-E98F9706D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8" y="1911928"/>
            <a:ext cx="2010718" cy="1925156"/>
          </a:xfrm>
          <a:prstGeom prst="rect">
            <a:avLst/>
          </a:prstGeom>
        </p:spPr>
      </p:pic>
      <p:pic>
        <p:nvPicPr>
          <p:cNvPr id="12" name="Picture 11" descr="A tree with green leaves&#10;&#10;Description automatically generated">
            <a:extLst>
              <a:ext uri="{FF2B5EF4-FFF2-40B4-BE49-F238E27FC236}">
                <a16:creationId xmlns:a16="http://schemas.microsoft.com/office/drawing/2014/main" xmlns="" id="{6C10DD2F-B10D-329F-0566-640B5003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13" y="192712"/>
            <a:ext cx="3850406" cy="36865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E82640D-CFF0-7419-B24F-772FD499E9A9}"/>
              </a:ext>
            </a:extLst>
          </p:cNvPr>
          <p:cNvCxnSpPr>
            <a:cxnSpLocks/>
          </p:cNvCxnSpPr>
          <p:nvPr/>
        </p:nvCxnSpPr>
        <p:spPr>
          <a:xfrm flipV="1">
            <a:off x="5708073" y="1149927"/>
            <a:ext cx="0" cy="2639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ECF229E-F474-FE15-14F3-47D74E8B2B53}"/>
              </a:ext>
            </a:extLst>
          </p:cNvPr>
          <p:cNvCxnSpPr/>
          <p:nvPr/>
        </p:nvCxnSpPr>
        <p:spPr>
          <a:xfrm>
            <a:off x="5708073" y="1149927"/>
            <a:ext cx="19534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28FE109-DADD-029F-AA06-E76FD2AABA5C}"/>
              </a:ext>
            </a:extLst>
          </p:cNvPr>
          <p:cNvCxnSpPr>
            <a:cxnSpLocks/>
          </p:cNvCxnSpPr>
          <p:nvPr/>
        </p:nvCxnSpPr>
        <p:spPr>
          <a:xfrm>
            <a:off x="7661564" y="1149927"/>
            <a:ext cx="0" cy="2639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B965C90-804E-7E14-76D3-ACF707EDB43D}"/>
              </a:ext>
            </a:extLst>
          </p:cNvPr>
          <p:cNvGrpSpPr/>
          <p:nvPr/>
        </p:nvGrpSpPr>
        <p:grpSpPr>
          <a:xfrm>
            <a:off x="0" y="3271879"/>
            <a:ext cx="3850406" cy="3686560"/>
            <a:chOff x="0" y="3271879"/>
            <a:chExt cx="3850406" cy="3686560"/>
          </a:xfrm>
        </p:grpSpPr>
        <p:pic>
          <p:nvPicPr>
            <p:cNvPr id="17" name="Picture 16" descr="A tree with green leaves&#10;&#10;Description automatically generated">
              <a:extLst>
                <a:ext uri="{FF2B5EF4-FFF2-40B4-BE49-F238E27FC236}">
                  <a16:creationId xmlns:a16="http://schemas.microsoft.com/office/drawing/2014/main" xmlns="" id="{ED0AA665-5F5A-E83D-D719-37ADF71B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71879"/>
              <a:ext cx="3850406" cy="36865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FB3EFAF-8E2A-FD1B-1A87-F2EC0221C860}"/>
                </a:ext>
              </a:extLst>
            </p:cNvPr>
            <p:cNvSpPr txBox="1"/>
            <p:nvPr/>
          </p:nvSpPr>
          <p:spPr>
            <a:xfrm>
              <a:off x="1533629" y="390698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AC907F-BE0C-36F5-39CA-3177E44DA92D}"/>
              </a:ext>
            </a:extLst>
          </p:cNvPr>
          <p:cNvGrpSpPr/>
          <p:nvPr/>
        </p:nvGrpSpPr>
        <p:grpSpPr>
          <a:xfrm>
            <a:off x="8466584" y="3922450"/>
            <a:ext cx="3082173" cy="2951017"/>
            <a:chOff x="8637427" y="3907645"/>
            <a:chExt cx="3082173" cy="2951017"/>
          </a:xfrm>
        </p:grpSpPr>
        <p:pic>
          <p:nvPicPr>
            <p:cNvPr id="15" name="Picture 14" descr="A tree with green leaves&#10;&#10;Description automatically generated">
              <a:extLst>
                <a:ext uri="{FF2B5EF4-FFF2-40B4-BE49-F238E27FC236}">
                  <a16:creationId xmlns:a16="http://schemas.microsoft.com/office/drawing/2014/main" xmlns="" id="{C9B88076-1870-0E6D-E97C-58E6BB86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427" y="3907645"/>
              <a:ext cx="3082173" cy="295101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7476A35-A14F-24DF-73C9-B098F0D0F6A1}"/>
                </a:ext>
              </a:extLst>
            </p:cNvPr>
            <p:cNvSpPr txBox="1"/>
            <p:nvPr/>
          </p:nvSpPr>
          <p:spPr>
            <a:xfrm>
              <a:off x="9931612" y="4396611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9A51E83-6C80-D699-E29F-B859F7955285}"/>
              </a:ext>
            </a:extLst>
          </p:cNvPr>
          <p:cNvGrpSpPr/>
          <p:nvPr/>
        </p:nvGrpSpPr>
        <p:grpSpPr>
          <a:xfrm>
            <a:off x="5007467" y="4848385"/>
            <a:ext cx="2057400" cy="1969852"/>
            <a:chOff x="5150819" y="4846584"/>
            <a:chExt cx="2057400" cy="1969852"/>
          </a:xfrm>
        </p:grpSpPr>
        <p:pic>
          <p:nvPicPr>
            <p:cNvPr id="14" name="Picture 13" descr="A tree with green leaves&#10;&#10;Description automatically generated">
              <a:extLst>
                <a:ext uri="{FF2B5EF4-FFF2-40B4-BE49-F238E27FC236}">
                  <a16:creationId xmlns:a16="http://schemas.microsoft.com/office/drawing/2014/main" xmlns="" id="{8335BDEF-DF41-1215-4D52-CC43EEB6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819" y="4846584"/>
              <a:ext cx="2057400" cy="196985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802BB34-37F9-34D1-7782-0F07052B1FD8}"/>
                </a:ext>
              </a:extLst>
            </p:cNvPr>
            <p:cNvSpPr txBox="1"/>
            <p:nvPr/>
          </p:nvSpPr>
          <p:spPr>
            <a:xfrm>
              <a:off x="5982991" y="508173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1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6328 -0.43033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283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MinhThangPC.VN</cp:lastModifiedBy>
  <cp:revision>5</cp:revision>
  <dcterms:created xsi:type="dcterms:W3CDTF">2023-10-16T08:49:22Z</dcterms:created>
  <dcterms:modified xsi:type="dcterms:W3CDTF">2023-10-23T07:28:25Z</dcterms:modified>
</cp:coreProperties>
</file>