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86" r:id="rId3"/>
    <p:sldId id="273" r:id="rId4"/>
    <p:sldId id="289" r:id="rId5"/>
    <p:sldId id="279" r:id="rId6"/>
    <p:sldId id="300" r:id="rId7"/>
    <p:sldId id="290" r:id="rId8"/>
    <p:sldId id="291" r:id="rId9"/>
    <p:sldId id="292" r:id="rId10"/>
    <p:sldId id="283" r:id="rId11"/>
    <p:sldId id="294" r:id="rId12"/>
    <p:sldId id="296" r:id="rId13"/>
    <p:sldId id="298" r:id="rId14"/>
    <p:sldId id="261" r:id="rId1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>
        <p:scale>
          <a:sx n="121" d="100"/>
          <a:sy n="121" d="100"/>
        </p:scale>
        <p:origin x="-1368" y="-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xmlns="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xmlns="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xmlns="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xmlns="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xmlns="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xmlns="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002254-57F6-4E70-B39D-93170CA4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55526"/>
            <a:ext cx="6440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LONG BIÊN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xmlns="" id="{AD826D9A-64F7-4CCD-B0E6-50676726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2355725"/>
            <a:ext cx="3211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latin typeface="Times New Roman" panose="02020603050405020304" pitchFamily="18" charset="0"/>
              </a:rPr>
              <a:t>Nhận biết tập nói:</a:t>
            </a:r>
            <a:r>
              <a:rPr lang="en-US" altLang="en-US" sz="1600" b="1" smtClean="0">
                <a:latin typeface="Times New Roman" panose="02020603050405020304" pitchFamily="18" charset="0"/>
              </a:rPr>
              <a:t> Con </a:t>
            </a:r>
            <a:r>
              <a:rPr lang="vi-VN" altLang="en-US" sz="1600" b="1">
                <a:latin typeface="Times New Roman" panose="02020603050405020304" pitchFamily="18" charset="0"/>
              </a:rPr>
              <a:t>gà </a:t>
            </a:r>
            <a:r>
              <a:rPr lang="en-US" altLang="en-US" sz="1600" b="1" smtClean="0">
                <a:latin typeface="Times New Roman" panose="02020603050405020304" pitchFamily="18" charset="0"/>
              </a:rPr>
              <a:t>- </a:t>
            </a:r>
            <a:r>
              <a:rPr lang="en-US" altLang="en-US" sz="1600" b="1" smtClean="0">
                <a:latin typeface="Times New Roman" panose="02020603050405020304" pitchFamily="18" charset="0"/>
              </a:rPr>
              <a:t>con </a:t>
            </a:r>
            <a:r>
              <a:rPr lang="vi-VN" altLang="en-US" sz="1600" b="1" smtClean="0">
                <a:latin typeface="Times New Roman" panose="02020603050405020304" pitchFamily="18" charset="0"/>
              </a:rPr>
              <a:t>vịt</a:t>
            </a:r>
            <a:endParaRPr lang="en-US" altLang="en-US" sz="16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latin typeface="Times New Roman" panose="02020603050405020304" pitchFamily="18" charset="0"/>
              </a:rPr>
              <a:t>Lứa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1600" b="1" dirty="0">
                <a:latin typeface="Times New Roman" panose="02020603050405020304" pitchFamily="18" charset="0"/>
              </a:rPr>
              <a:t>: </a:t>
            </a:r>
            <a:r>
              <a:rPr lang="en-US" altLang="en-US" sz="1600" b="1" smtClean="0">
                <a:latin typeface="Times New Roman" panose="02020603050405020304" pitchFamily="18" charset="0"/>
              </a:rPr>
              <a:t>24-36 </a:t>
            </a:r>
            <a:r>
              <a:rPr lang="en-US" altLang="en-US" sz="1600" b="1" smtClean="0">
                <a:latin typeface="Times New Roman" panose="02020603050405020304" pitchFamily="18" charset="0"/>
              </a:rPr>
              <a:t>tháng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latin typeface="Times New Roman" panose="02020603050405020304" pitchFamily="18" charset="0"/>
              </a:rPr>
              <a:t>Giáo viên: Trần Thanh Hòa</a:t>
            </a:r>
            <a:endParaRPr lang="en-US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6016" y="174211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HOẠT ĐỘNG PHÁT TRIỂN NHẬN THỨC</a:t>
            </a:r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3333344" y="415592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mtClean="0"/>
              <a:t>Long Biên, tháng 12 năm 2023</a:t>
            </a:r>
            <a:endParaRPr lang="en-US" sz="1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BF6D06E0-235A-4895-91B8-D234C7ECB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xmlns="" id="{E01AE1E2-1028-4421-B630-72ED0E2D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9050"/>
            <a:ext cx="91694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xmlns="" id="{CDC87590-70AF-4193-83F4-E8121C27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458391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xmlns="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4350"/>
            <a:ext cx="4648200" cy="24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xmlns="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86100"/>
            <a:ext cx="441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xmlns="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037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xmlns="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4419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xmlns="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xmlns="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657350"/>
            <a:ext cx="5830416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xmlns="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xmlns="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4335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xmlns="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xmlns="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50482"/>
            <a:ext cx="18288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492"/>
            <a:ext cx="7056784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12B440-FC3C-45EE-9974-3651333CBBA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29DD0-2AB7-4588-83C5-3E09C0D5DE2D}"/>
              </a:ext>
            </a:extLst>
          </p:cNvPr>
          <p:cNvSpPr txBox="1"/>
          <p:nvPr/>
        </p:nvSpPr>
        <p:spPr>
          <a:xfrm>
            <a:off x="3275856" y="181566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xmlns="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676456" y="4515965"/>
            <a:ext cx="467544" cy="486272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54B3BDD4-2127-4AF6-B1D4-6EC1F518D0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4760844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3184"/>
            <a:ext cx="6048672" cy="411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01AA9D-218F-484F-85FE-A4928338B22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F679DF-0577-4B2D-BCB2-3FDEA655D4D0}"/>
              </a:ext>
            </a:extLst>
          </p:cNvPr>
          <p:cNvSpPr txBox="1"/>
          <p:nvPr/>
        </p:nvSpPr>
        <p:spPr>
          <a:xfrm>
            <a:off x="2771800" y="1913877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xmlns="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4860280"/>
            <a:ext cx="467544" cy="308633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4785996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E40E4095-4D77-45E0-B5F6-7E49F2C8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xmlns="" id="{7E41D70C-21CF-42AB-B49E-AFEC3F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144"/>
            <a:ext cx="91694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xmlns="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"/>
            <a:ext cx="88868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57550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76C534-06BE-4C38-A725-DE62976F75FC}"/>
              </a:ext>
            </a:extLst>
          </p:cNvPr>
          <p:cNvSpPr txBox="1"/>
          <p:nvPr/>
        </p:nvSpPr>
        <p:spPr>
          <a:xfrm>
            <a:off x="2843808" y="423838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4200"/>
            <a:ext cx="7416824" cy="38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xmlns="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628650"/>
            <a:ext cx="58483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xmlns="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314449"/>
            <a:ext cx="2417884" cy="645583"/>
            <a:chOff x="3072" y="816"/>
            <a:chExt cx="1320" cy="488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xmlns="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xmlns="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xmlns="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486150"/>
            <a:ext cx="2260600" cy="6858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xmlns="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xmlns="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xmlns="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171700"/>
            <a:ext cx="2495550" cy="648229"/>
            <a:chOff x="4032" y="1392"/>
            <a:chExt cx="1542" cy="490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xmlns="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xmlns="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xmlns="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1485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xmlns="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-229042" y="927553"/>
            <a:ext cx="2055778" cy="584597"/>
            <a:chOff x="573" y="2736"/>
            <a:chExt cx="1268" cy="491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xmlns="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xmlns="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448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B1412-33C0-4B57-AF74-7772F54E6898}"/>
              </a:ext>
            </a:extLst>
          </p:cNvPr>
          <p:cNvSpPr txBox="1"/>
          <p:nvPr/>
        </p:nvSpPr>
        <p:spPr>
          <a:xfrm>
            <a:off x="3779912" y="452864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474"/>
            <a:ext cx="9144000" cy="56275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xmlns="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198061"/>
            <a:ext cx="2001838" cy="585099"/>
            <a:chOff x="1619" y="201"/>
            <a:chExt cx="1261" cy="553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xmlns="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xmlns="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xmlns="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1703189"/>
            <a:ext cx="2051721" cy="584729"/>
            <a:chOff x="336" y="864"/>
            <a:chExt cx="1243" cy="442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xmlns="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xmlns="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xmlns="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97078"/>
            <a:ext cx="1981200" cy="584668"/>
            <a:chOff x="336" y="862"/>
            <a:chExt cx="1248" cy="555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xmlns="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xmlns="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xmlns="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4366022"/>
            <a:ext cx="2088516" cy="5715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xmlns="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xmlns="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xmlns="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xmlns="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1"/>
            <a:ext cx="510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xmlns="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xmlns="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xmlns="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1" y="1200150"/>
            <a:ext cx="3686175" cy="1485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41480"/>
            <a:ext cx="8229600" cy="44284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C2F9F0-2149-4F66-9B95-E890170698B8}"/>
              </a:ext>
            </a:extLst>
          </p:cNvPr>
          <p:cNvSpPr txBox="1"/>
          <p:nvPr/>
        </p:nvSpPr>
        <p:spPr>
          <a:xfrm>
            <a:off x="3203848" y="4461873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978"/>
            <a:ext cx="8740080" cy="43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828234-D570-4E89-846A-FC10D364349D}"/>
              </a:ext>
            </a:extLst>
          </p:cNvPr>
          <p:cNvSpPr txBox="1"/>
          <p:nvPr/>
        </p:nvSpPr>
        <p:spPr>
          <a:xfrm>
            <a:off x="3491880" y="4594621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xmlns="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978"/>
            <a:ext cx="8640960" cy="447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D472C1-8B9E-4048-96B7-3A803672493B}"/>
              </a:ext>
            </a:extLst>
          </p:cNvPr>
          <p:cNvSpPr txBox="1"/>
          <p:nvPr/>
        </p:nvSpPr>
        <p:spPr>
          <a:xfrm>
            <a:off x="3131840" y="467798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127</Words>
  <Application>Microsoft Office PowerPoint</Application>
  <PresentationFormat>On-screen Show (16:9)</PresentationFormat>
  <Paragraphs>35</Paragraphs>
  <Slides>14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Techsi.vn</cp:lastModifiedBy>
  <cp:revision>48</cp:revision>
  <dcterms:created xsi:type="dcterms:W3CDTF">2017-11-09T14:33:02Z</dcterms:created>
  <dcterms:modified xsi:type="dcterms:W3CDTF">2023-12-18T09:46:42Z</dcterms:modified>
</cp:coreProperties>
</file>