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80" r:id="rId5"/>
    <p:sldId id="281" r:id="rId6"/>
    <p:sldId id="269" r:id="rId7"/>
    <p:sldId id="272" r:id="rId8"/>
    <p:sldId id="273" r:id="rId9"/>
    <p:sldId id="270" r:id="rId10"/>
    <p:sldId id="274" r:id="rId11"/>
    <p:sldId id="277" r:id="rId12"/>
    <p:sldId id="275" r:id="rId13"/>
    <p:sldId id="271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0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6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3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2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6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0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6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08044-7005-4E98-AE9A-D955675FEE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0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hơn 70 về hình nền xanh ngọc hay nhất - Du học Ak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3" y="-56800"/>
            <a:ext cx="9131808" cy="68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81400"/>
            <a:ext cx="685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3657600"/>
            <a:ext cx="762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1919225" y="373126"/>
            <a:ext cx="5410200" cy="4953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38363" y="876300"/>
            <a:ext cx="501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08153" y="1983072"/>
            <a:ext cx="4098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965704" y="3141226"/>
            <a:ext cx="2428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 smtClean="0"/>
              <a:t>động</a:t>
            </a:r>
            <a:r>
              <a:rPr lang="en-US" dirty="0"/>
              <a:t>: </a:t>
            </a:r>
            <a:r>
              <a:rPr lang="en-US" dirty="0" err="1" smtClean="0"/>
              <a:t>Khám</a:t>
            </a:r>
            <a:r>
              <a:rPr lang="en-US" dirty="0" smtClean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974848" y="3638490"/>
            <a:ext cx="47470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995612" y="4139184"/>
            <a:ext cx="1994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974848" y="4616450"/>
            <a:ext cx="3290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3460" y="5594866"/>
            <a:ext cx="225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2023 - 2024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705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68" y="4315968"/>
            <a:ext cx="18526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68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76200"/>
            <a:ext cx="5638800" cy="744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" y="1604772"/>
            <a:ext cx="24384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4772"/>
            <a:ext cx="25908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 descr="Khuyến Mại】 Con Gái Tươi Chống Nước Vỏ Gối Chảy Nước Dãi Đơn Chiếc Bộ Ruột  Gối Đơn Mẫu Mới Đồ Gia Dụng Mồ Hình Chữ Nhật Giấc Ngủ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19437"/>
          <a:stretch/>
        </p:blipFill>
        <p:spPr bwMode="auto">
          <a:xfrm>
            <a:off x="6248400" y="1568196"/>
            <a:ext cx="2551112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8896" y="4724400"/>
            <a:ext cx="2133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2" y="4648200"/>
            <a:ext cx="21891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495256" y="4648200"/>
            <a:ext cx="20574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gối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6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-15240"/>
            <a:ext cx="9147048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76656"/>
            <a:ext cx="5943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43" y="4267200"/>
            <a:ext cx="21955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9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71800" y="152400"/>
            <a:ext cx="4724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8077"/>
            <a:ext cx="2533650" cy="2114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16" y="1408557"/>
            <a:ext cx="2474976" cy="2114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8077"/>
            <a:ext cx="2286000" cy="21450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3400" y="38100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</a:t>
            </a:r>
            <a:r>
              <a:rPr lang="en-US" dirty="0" err="1" smtClean="0"/>
              <a:t>Giường</a:t>
            </a:r>
            <a:r>
              <a:rPr lang="en-US" dirty="0" smtClean="0"/>
              <a:t> </a:t>
            </a:r>
            <a:r>
              <a:rPr lang="en-US" dirty="0" err="1" smtClean="0"/>
              <a:t>ngủ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10000" y="38100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</a:t>
            </a:r>
            <a:r>
              <a:rPr lang="en-US" dirty="0" err="1" smtClean="0"/>
              <a:t>Cái</a:t>
            </a:r>
            <a:r>
              <a:rPr lang="en-US" dirty="0" smtClean="0"/>
              <a:t> </a:t>
            </a:r>
            <a:r>
              <a:rPr lang="en-US" dirty="0" err="1" smtClean="0"/>
              <a:t>xoong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79336" y="3788664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</a:t>
            </a:r>
            <a:r>
              <a:rPr lang="en-US" dirty="0" err="1" smtClean="0"/>
              <a:t>Vòi</a:t>
            </a:r>
            <a:r>
              <a:rPr lang="en-US" dirty="0" smtClean="0"/>
              <a:t> </a:t>
            </a:r>
            <a:r>
              <a:rPr lang="en-US" dirty="0" err="1" smtClean="0"/>
              <a:t>xen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48" y="664464"/>
            <a:ext cx="5791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185261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1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0"/>
            <a:ext cx="913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89" y="-143669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6553200"/>
            <a:ext cx="2286000" cy="4484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2400"/>
            <a:ext cx="9525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3472" y="5638800"/>
            <a:ext cx="23622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bếp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p nhật 75+ về hình nền đẹp cho power point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24400" y="6400800"/>
            <a:ext cx="17526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0+ hình nền powerpoint 16.9 đẹp và phù hợp chuẩn màn hình r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7010"/>
          <a:stretch/>
        </p:blipFill>
        <p:spPr bwMode="auto">
          <a:xfrm>
            <a:off x="12192" y="0"/>
            <a:ext cx="9131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6324600"/>
            <a:ext cx="18288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8288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066800" y="609600"/>
            <a:ext cx="7543800" cy="4114800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01" y="0"/>
            <a:ext cx="9220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140210"/>
            <a:ext cx="597217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9578"/>
            <a:ext cx="2533650" cy="2085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1 bộ bát đĩa gồm những gì? Dùng loại nào tố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9098"/>
            <a:ext cx="2630425" cy="2116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19578"/>
            <a:ext cx="2579180" cy="2085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3962400"/>
            <a:ext cx="2173225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3" y="3962400"/>
            <a:ext cx="1609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13" y="3962399"/>
            <a:ext cx="2200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00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98912"/>
            <a:ext cx="2200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36" y="457200"/>
            <a:ext cx="5867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2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14" y="6858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" y="-42672"/>
            <a:ext cx="9177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81200" y="177225"/>
            <a:ext cx="5562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kern="0" spc="5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kern="0" spc="5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kern="0" spc="5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kern="0" spc="5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kern="0" spc="5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bếp</a:t>
            </a:r>
            <a:endParaRPr kumimoji="0" lang="en-US" sz="3200" b="1" i="0" u="none" strike="noStrike" kern="0" cap="none" spc="50" normalizeH="0" baseline="0" noProof="0" dirty="0">
              <a:ln w="1143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2619375" cy="2271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48" y="1423416"/>
            <a:ext cx="2315052" cy="2368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17320"/>
            <a:ext cx="2452686" cy="2392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42672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</a:t>
            </a:r>
            <a:r>
              <a:rPr lang="en-US" dirty="0" err="1" smtClean="0"/>
              <a:t>Ghế</a:t>
            </a:r>
            <a:r>
              <a:rPr lang="en-US" dirty="0" smtClean="0"/>
              <a:t> </a:t>
            </a:r>
            <a:r>
              <a:rPr lang="en-US" dirty="0" err="1" smtClean="0"/>
              <a:t>sopha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484143" y="42672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err="1" smtClean="0"/>
              <a:t>Gối</a:t>
            </a:r>
            <a:r>
              <a:rPr lang="en-US" dirty="0" smtClean="0"/>
              <a:t> </a:t>
            </a:r>
            <a:r>
              <a:rPr lang="en-US" dirty="0" err="1" smtClean="0"/>
              <a:t>ốm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40836" y="42672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</a:t>
            </a:r>
            <a:r>
              <a:rPr lang="en-US" dirty="0" err="1" smtClean="0"/>
              <a:t>Bếp</a:t>
            </a:r>
            <a:r>
              <a:rPr lang="en-US" dirty="0" smtClean="0"/>
              <a:t> </a:t>
            </a:r>
            <a:r>
              <a:rPr lang="en-US" dirty="0" err="1" smtClean="0"/>
              <a:t>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124</Words>
  <Application>Microsoft Office PowerPoint</Application>
  <PresentationFormat>On-screen Show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22</cp:revision>
  <dcterms:created xsi:type="dcterms:W3CDTF">2023-10-05T03:12:17Z</dcterms:created>
  <dcterms:modified xsi:type="dcterms:W3CDTF">2023-10-31T02:32:40Z</dcterms:modified>
</cp:coreProperties>
</file>