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368394311" r:id="rId2"/>
  </p:sldMasterIdLst>
  <p:notesMasterIdLst>
    <p:notesMasterId r:id="rId37"/>
  </p:notesMasterIdLst>
  <p:sldIdLst>
    <p:sldId id="301" r:id="rId3"/>
    <p:sldId id="258" r:id="rId4"/>
    <p:sldId id="259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9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2A4BE-8C69-4E2E-887B-775E8EAC47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267CD-FD01-481F-AC0D-050CAD4321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761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6FF6-63A2-4CFD-A7D4-E5B58EC47A6D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063B-7078-40C1-8FE7-0A8660B2B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4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EB8C5-65CE-4775-B8CD-6678829E1F2E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103B-48D2-46B7-8A49-740D0926B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79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6A16E-0968-4364-99DC-96BF81BB22E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215DE-3C2A-4EDB-8D23-C09035D49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7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2BDCA8B-ABFF-4177-AF26-5DBB274D0416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6604AEF6-58D5-4366-8674-0E20CE79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47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1A577-28EF-4E0C-AA6C-2BFCDE297F99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6C6E6-9FB5-473A-8DFE-0C1559762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6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3D05A62-1D5F-4335-997B-C6BB0726DDF2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867E1B6-6300-4C3F-A45A-12AA4D5BF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94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E9E29-C657-465C-9D34-6775A1967FD0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36773-F6E7-4F9A-9069-76E05F801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7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88310-17B0-4EC7-BF4C-9ADF62F2563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24892-0EAD-410D-8E3D-C5F8730C9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8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6965C-AA3E-4010-9657-63522292698C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1A8E6-F5C6-4D72-9924-23C664E82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2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DA4FE-307B-4FF2-9D4D-A32591F311D5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69C08-64C0-4FD0-8EE8-E12AACA0E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6C972-C839-46BF-AEC3-93AAE2BBB2AD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55206-4159-4B87-83BA-804330111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3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839431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43F910-E44F-49E1-A441-023C2923C1FF}" type="datetimeFigureOut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3/21/2023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FE8D43-D570-4317-AEF4-DA24EFB7AAEC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42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368394312" r:id="rId1"/>
    <p:sldLayoutId id="2368394313" r:id="rId2"/>
    <p:sldLayoutId id="2368394314" r:id="rId3"/>
    <p:sldLayoutId id="2368394315" r:id="rId4"/>
    <p:sldLayoutId id="2368394316" r:id="rId5"/>
    <p:sldLayoutId id="2368394317" r:id="rId6"/>
    <p:sldLayoutId id="2368394318" r:id="rId7"/>
    <p:sldLayoutId id="2368394319" r:id="rId8"/>
    <p:sldLayoutId id="2368394320" r:id="rId9"/>
    <p:sldLayoutId id="2368394321" r:id="rId10"/>
    <p:sldLayoutId id="23683943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ctrTitle"/>
          </p:nvPr>
        </p:nvSpPr>
        <p:spPr>
          <a:xfrm>
            <a:off x="381000" y="990600"/>
            <a:ext cx="8305800" cy="35814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sz="4000" dirty="0" err="1">
                <a:latin typeface="Tahoma" pitchFamily="34" charset="0"/>
                <a:cs typeface="Tahoma" pitchFamily="34" charset="0"/>
              </a:rPr>
              <a:t>G</a:t>
            </a: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iám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sát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và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phòng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chống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40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n-US" sz="4000" dirty="0" smtClean="0">
                <a:latin typeface="Tahoma" pitchFamily="34" charset="0"/>
                <a:cs typeface="Tahoma" pitchFamily="34" charset="0"/>
              </a:rPr>
            </a:b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bệnh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s-ES" sz="4000" dirty="0" err="1" smtClean="0">
                <a:latin typeface="Tahoma" pitchFamily="34" charset="0"/>
                <a:cs typeface="Tahoma" pitchFamily="34" charset="0"/>
              </a:rPr>
              <a:t>Cúm</a:t>
            </a:r>
            <a:r>
              <a:rPr lang="es-ES" sz="4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s-ES" sz="3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es-ES" sz="3400" dirty="0" smtClean="0">
                <a:latin typeface="Tahoma" pitchFamily="34" charset="0"/>
                <a:cs typeface="Tahoma" pitchFamily="34" charset="0"/>
              </a:rPr>
            </a:br>
            <a:r>
              <a:rPr lang="es-ES" sz="35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sz="3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2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Subtitle 2"/>
          <p:cNvSpPr>
            <a:spLocks/>
          </p:cNvSpPr>
          <p:nvPr/>
        </p:nvSpPr>
        <p:spPr bwMode="auto">
          <a:xfrm>
            <a:off x="1524000" y="5715000"/>
            <a:ext cx="6400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fontAlgn="base">
              <a:spcAft>
                <a:spcPct val="0"/>
              </a:spcAft>
              <a:buClr>
                <a:srgbClr val="0F6FC6"/>
              </a:buClr>
              <a:buSzPct val="85000"/>
              <a:buFont typeface="Wingdings 2" panose="05020102010507070707" pitchFamily="18" charset="2"/>
              <a:buNone/>
            </a:pPr>
            <a:endParaRPr lang="en-US" sz="2400" b="1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06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82">
  <a:themeElements>
    <a:clrScheme name="Theme82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1F1F1F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1F1F1F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1F1F1F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Office PowerPoint</Application>
  <PresentationFormat>On-screen Show (4:3)</PresentationFormat>
  <Paragraphs>1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Constantia</vt:lpstr>
      <vt:lpstr>Tahoma</vt:lpstr>
      <vt:lpstr>Times New Roman</vt:lpstr>
      <vt:lpstr>Wingdings 2</vt:lpstr>
      <vt:lpstr>Theme82</vt:lpstr>
      <vt:lpstr>Flow</vt:lpstr>
      <vt:lpstr>Giám sát và phòng, chống  bệnh Cúm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AutoBVT</cp:lastModifiedBy>
  <cp:revision>3</cp:revision>
  <dcterms:created xsi:type="dcterms:W3CDTF">2023-03-21T05:53:57Z</dcterms:created>
  <dcterms:modified xsi:type="dcterms:W3CDTF">2023-03-21T06:10:30Z</dcterms:modified>
  <cp:category/>
</cp:coreProperties>
</file>