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/>
              <a:t>Làm quen chữ cái p-q</a:t>
            </a:r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4122" y="20574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chữ 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LÀM QUEN CHỮ CÁI P,Q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MGL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: 30 – 35 PHÚT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DẠY: TRẦN THỊ YẾN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8D1D6-7795-4719-B502-680BA0DE5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3" y="0"/>
            <a:ext cx="894935" cy="9283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16AF60-DCFF-49EA-AC6F-317DC5DF8FAA}"/>
              </a:ext>
            </a:extLst>
          </p:cNvPr>
          <p:cNvSpPr/>
          <p:nvPr/>
        </p:nvSpPr>
        <p:spPr>
          <a:xfrm>
            <a:off x="1295400" y="-9993"/>
            <a:ext cx="7659974" cy="1295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p-q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</a:t>
            </a:r>
            <a:r>
              <a:rPr lang="vi-VN" sz="6000" b="1">
                <a:solidFill>
                  <a:srgbClr val="FF0000"/>
                </a:solidFill>
              </a:rPr>
              <a:t>3</a:t>
            </a:r>
            <a:r>
              <a:rPr lang="en-US" sz="6000" b="1">
                <a:solidFill>
                  <a:srgbClr val="FF0000"/>
                </a:solidFill>
              </a:rPr>
              <a:t>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vi-VN" sz="6000" b="1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1: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p</a:t>
            </a: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Con hãy trả lời câu đố của cô.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>
                <a:solidFill>
                  <a:srgbClr val="0070C0"/>
                </a:solidFill>
              </a:rPr>
              <a:t>Đố bé xe gì?</a:t>
            </a: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2: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q</a:t>
            </a: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406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.VnAvant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2020-04-19T04:04:52Z</dcterms:created>
  <dcterms:modified xsi:type="dcterms:W3CDTF">2023-03-01T08:48:21Z</dcterms:modified>
</cp:coreProperties>
</file>