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58" r:id="rId5"/>
    <p:sldId id="263" r:id="rId6"/>
    <p:sldId id="256" r:id="rId7"/>
    <p:sldId id="264" r:id="rId8"/>
    <p:sldId id="306" r:id="rId9"/>
    <p:sldId id="265" r:id="rId10"/>
    <p:sldId id="30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2550C"/>
    <a:srgbClr val="E4B7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818" autoAdjust="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B2BAA-E062-41BA-8315-FFBF0CD90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5BE55-62FF-48E8-B5F1-D180D5F20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AB56D-75B6-4149-9F10-9984558E2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5CBC8-76F8-4599-8A35-1B52B3222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27FA7-B709-4BFD-90C2-33B825D7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59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8109-ED85-4ACA-908C-802DA09A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55C332-FB82-415A-BF82-CF429F43E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B2576-0A7C-4626-83C9-9883F7905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9D14B-964A-49B0-A23D-E76885D57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BC9BF-7C87-4AE7-B9BA-63667B2D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53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C3BA5E-0BB0-4A3D-A691-AF10BDD17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3A0FE-ED3C-4E55-B26F-EF6EF8A64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DC1B8-FE28-4498-A958-2D888933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8A4E3-6FD4-4DDC-B5EA-6640CC65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045D6-01A1-4BD5-9A05-A0CEDF21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6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5126D-1BBC-40D7-9589-F6CEE327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A6A70-5967-44E1-96FF-35150327B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9B44A-473A-4E84-B75D-06E10614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E2B3C-0326-434B-B6C4-617F25F5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DEB33-BCFC-425C-BDD6-0BAA4B96A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4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5934A-3899-46C6-BFD1-C41CF088B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6DE17-EE7D-4061-9407-38D2BCF37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0A2E8-51B5-45C3-9149-24EC161A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12B7B-4323-4F98-B13D-4EFFA868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194EC-9874-4122-BCD2-377C5E06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41F1-DADF-4744-A36A-C5D02B2C0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A0837-99BD-4359-8052-F3E5E7F4B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39E32-CD23-4705-BF53-4869B48F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E8097-E585-4CFD-A185-753159E7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20606-4521-4D4E-816A-15948FB9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21267-3BC8-4D6D-94BC-0D807EE6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123F-E02F-484D-86F4-A5D3FB5B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EAA71-EED5-4F9F-A227-C68422BF0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6610D-1FBD-4797-83BB-A53800650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6ECF2-582D-4263-B7DD-069AA11EF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AED93-0405-4B79-B1EC-9A8DDC55E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87ECEF-4118-43C8-97BB-7F10DEE3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434B37-AB6F-4D69-934A-F2901A746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24AF6-DC99-4CFB-AE86-0D80F289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5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81EF3-6A4F-4B67-A4FF-6B6F46EB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32F1D-52BE-4379-91CB-4EB1456AA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ED433-2C11-4F9D-97AE-E4481026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83C28-F0B9-400E-9AD8-6233D208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3C65A2-8196-48E3-903B-A02238A5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687BC-F7A3-4DCF-9ACA-A0C445DA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579F-B4FF-4EB9-9AC9-DC0CDB00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07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95448-50FA-4C79-90D9-05892C124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A5A39-9374-47C3-AF96-892787A52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32716-CDB8-4635-AFD4-85E929298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EC491-AB82-4324-9E78-0B9970C5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B12FB-84CE-4F43-BBDE-53F1F97C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8D76B-73E7-4DED-9843-DFED2EDF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6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571C3-B5B4-4CD0-8960-3C1D32C0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87F447-75A8-4192-A304-07586E373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FA642-42D8-4ECB-A8B2-BB6733D23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CC5C9-F857-4D28-8223-81D15D099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9394E-B731-48C6-B239-60F17C640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E350-2995-436F-8FC2-281A7A39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6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66749-4B4A-4DD2-95BA-8E6AD4BB8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41A3F-247A-4D34-87C7-4F76D2316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FA994-5406-4F93-B091-4D42A5068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DC80C-52DC-4D5F-9E6A-5DB85AEDE22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AC4E7-B750-4A7B-8519-A7DDCD391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26F44-23C3-47CD-9A2D-B72A19ADF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12BE8-614C-4217-BE74-53C2AC3F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5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10.png"/><Relationship Id="rId5" Type="http://schemas.microsoft.com/office/2007/relationships/media" Target="../media/media3.m4a"/><Relationship Id="rId10" Type="http://schemas.microsoft.com/office/2007/relationships/hdphoto" Target="../media/hdphoto2.wdp"/><Relationship Id="rId4" Type="http://schemas.openxmlformats.org/officeDocument/2006/relationships/audio" Target="../media/media2.m4a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0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4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2.png"/><Relationship Id="rId5" Type="http://schemas.microsoft.com/office/2007/relationships/media" Target="../media/media6.m4a"/><Relationship Id="rId10" Type="http://schemas.microsoft.com/office/2007/relationships/hdphoto" Target="../media/hdphoto3.wdp"/><Relationship Id="rId4" Type="http://schemas.openxmlformats.org/officeDocument/2006/relationships/audio" Target="../media/media5.m4a"/><Relationship Id="rId9" Type="http://schemas.openxmlformats.org/officeDocument/2006/relationships/image" Target="../media/image11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media" Target="../media/media13.m4a"/><Relationship Id="rId18" Type="http://schemas.openxmlformats.org/officeDocument/2006/relationships/audio" Target="../media/media15.m4a"/><Relationship Id="rId26" Type="http://schemas.openxmlformats.org/officeDocument/2006/relationships/audio" Target="../media/media19.m4a"/><Relationship Id="rId3" Type="http://schemas.microsoft.com/office/2007/relationships/media" Target="../media/media8.m4a"/><Relationship Id="rId21" Type="http://schemas.microsoft.com/office/2007/relationships/media" Target="../media/media17.m4a"/><Relationship Id="rId7" Type="http://schemas.microsoft.com/office/2007/relationships/media" Target="../media/media10.m4a"/><Relationship Id="rId12" Type="http://schemas.openxmlformats.org/officeDocument/2006/relationships/audio" Target="../media/media12.m4a"/><Relationship Id="rId17" Type="http://schemas.microsoft.com/office/2007/relationships/media" Target="../media/media15.m4a"/><Relationship Id="rId25" Type="http://schemas.microsoft.com/office/2007/relationships/media" Target="../media/media19.m4a"/><Relationship Id="rId33" Type="http://schemas.openxmlformats.org/officeDocument/2006/relationships/image" Target="../media/image10.png"/><Relationship Id="rId2" Type="http://schemas.openxmlformats.org/officeDocument/2006/relationships/audio" Target="../media/media7.m4a"/><Relationship Id="rId16" Type="http://schemas.openxmlformats.org/officeDocument/2006/relationships/audio" Target="../media/media14.m4a"/><Relationship Id="rId20" Type="http://schemas.openxmlformats.org/officeDocument/2006/relationships/audio" Target="../media/media16.m4a"/><Relationship Id="rId29" Type="http://schemas.openxmlformats.org/officeDocument/2006/relationships/image" Target="../media/image14.jpg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microsoft.com/office/2007/relationships/media" Target="../media/media12.m4a"/><Relationship Id="rId24" Type="http://schemas.openxmlformats.org/officeDocument/2006/relationships/audio" Target="../media/media18.m4a"/><Relationship Id="rId32" Type="http://schemas.openxmlformats.org/officeDocument/2006/relationships/image" Target="../media/image17.png"/><Relationship Id="rId5" Type="http://schemas.microsoft.com/office/2007/relationships/media" Target="../media/media9.m4a"/><Relationship Id="rId15" Type="http://schemas.microsoft.com/office/2007/relationships/media" Target="../media/media14.m4a"/><Relationship Id="rId23" Type="http://schemas.microsoft.com/office/2007/relationships/media" Target="../media/media18.m4a"/><Relationship Id="rId28" Type="http://schemas.openxmlformats.org/officeDocument/2006/relationships/image" Target="../media/image8.jpeg"/><Relationship Id="rId10" Type="http://schemas.openxmlformats.org/officeDocument/2006/relationships/audio" Target="../media/media11.m4a"/><Relationship Id="rId19" Type="http://schemas.microsoft.com/office/2007/relationships/media" Target="../media/media16.m4a"/><Relationship Id="rId31" Type="http://schemas.openxmlformats.org/officeDocument/2006/relationships/image" Target="../media/image16.jpg"/><Relationship Id="rId4" Type="http://schemas.openxmlformats.org/officeDocument/2006/relationships/audio" Target="../media/media8.m4a"/><Relationship Id="rId9" Type="http://schemas.microsoft.com/office/2007/relationships/media" Target="../media/media11.m4a"/><Relationship Id="rId14" Type="http://schemas.openxmlformats.org/officeDocument/2006/relationships/audio" Target="../media/media13.m4a"/><Relationship Id="rId22" Type="http://schemas.openxmlformats.org/officeDocument/2006/relationships/audio" Target="../media/media17.m4a"/><Relationship Id="rId27" Type="http://schemas.openxmlformats.org/officeDocument/2006/relationships/slideLayout" Target="../slideLayouts/slideLayout1.xml"/><Relationship Id="rId30" Type="http://schemas.openxmlformats.org/officeDocument/2006/relationships/image" Target="../media/image15.jpg"/><Relationship Id="rId8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8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4647" y="2011680"/>
            <a:ext cx="1847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667" l="500" r="24500">
                        <a14:foregroundMark x1="16833" y1="64000" x2="16833" y2="64000"/>
                        <a14:foregroundMark x1="14500" y1="61667" x2="14500" y2="61667"/>
                        <a14:foregroundMark x1="9167" y1="61333" x2="9167" y2="61333"/>
                        <a14:foregroundMark x1="12667" y1="57000" x2="12667" y2="57000"/>
                        <a14:foregroundMark x1="20000" y1="63333" x2="20000" y2="63333"/>
                        <a14:foregroundMark x1="9167" y1="91333" x2="9167" y2="91333"/>
                        <a14:foregroundMark x1="17167" y1="96667" x2="17167" y2="96667"/>
                        <a14:foregroundMark x1="14167" y1="66667" x2="14167" y2="66667"/>
                        <a14:foregroundMark x1="14333" y1="65000" x2="14333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9" y="797123"/>
            <a:ext cx="4947170" cy="1733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000" l="25167" r="46667">
                        <a14:foregroundMark x1="30833" y1="64000" x2="30833" y2="64000"/>
                        <a14:foregroundMark x1="38833" y1="69667" x2="38833" y2="69667"/>
                        <a14:foregroundMark x1="37500" y1="70000" x2="37500" y2="70000"/>
                        <a14:foregroundMark x1="37000" y1="58667" x2="37000" y2="58667"/>
                        <a14:foregroundMark x1="32333" y1="57333" x2="32333" y2="57333"/>
                        <a14:foregroundMark x1="31667" y1="96333" x2="31667" y2="96333"/>
                        <a14:foregroundMark x1="29833" y1="94667" x2="29833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2" y="222068"/>
            <a:ext cx="3328427" cy="2060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000" l="47500" r="68833">
                        <a14:foregroundMark x1="54333" y1="69667" x2="54333" y2="69667"/>
                        <a14:foregroundMark x1="53500" y1="68333" x2="53500" y2="68333"/>
                        <a14:foregroundMark x1="57500" y1="72333" x2="57500" y2="72333"/>
                        <a14:foregroundMark x1="57667" y1="79667" x2="57667" y2="79667"/>
                        <a14:foregroundMark x1="58500" y1="68667" x2="58500" y2="68667"/>
                        <a14:foregroundMark x1="59167" y1="59667" x2="59167" y2="59667"/>
                        <a14:foregroundMark x1="59167" y1="66667" x2="59167" y2="66667"/>
                        <a14:foregroundMark x1="59000" y1="64333" x2="59000" y2="64333"/>
                        <a14:foregroundMark x1="59667" y1="63667" x2="59667" y2="63667"/>
                        <a14:foregroundMark x1="52833" y1="55667" x2="52833" y2="5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5" y="-313605"/>
            <a:ext cx="5121609" cy="2214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9000" l="69667" r="98667">
                        <a14:foregroundMark x1="76000" y1="66000" x2="76000" y2="66000"/>
                        <a14:foregroundMark x1="78833" y1="70333" x2="78833" y2="70333"/>
                        <a14:foregroundMark x1="77167" y1="61667" x2="77167" y2="61667"/>
                        <a14:foregroundMark x1="78333" y1="74333" x2="78333" y2="74333"/>
                        <a14:foregroundMark x1="84667" y1="60667" x2="84667" y2="60667"/>
                        <a14:foregroundMark x1="83833" y1="63333" x2="83833" y2="63333"/>
                        <a14:foregroundMark x1="80333" y1="59333" x2="80333" y2="59333"/>
                        <a14:foregroundMark x1="81833" y1="94333" x2="81833" y2="94333"/>
                        <a14:foregroundMark x1="82333" y1="92333" x2="82333" y2="92333"/>
                        <a14:foregroundMark x1="87833" y1="92000" x2="87833" y2="92000"/>
                        <a14:foregroundMark x1="98667" y1="93333" x2="98667" y2="93333"/>
                        <a14:foregroundMark x1="91500" y1="95333" x2="91500" y2="95333"/>
                        <a14:foregroundMark x1="98333" y1="3000" x2="98333" y2="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24" y="-441330"/>
            <a:ext cx="3951424" cy="22621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020BE2-4F81-44DE-8B75-7372BA8DF381}"/>
              </a:ext>
            </a:extLst>
          </p:cNvPr>
          <p:cNvSpPr/>
          <p:nvPr/>
        </p:nvSpPr>
        <p:spPr>
          <a:xfrm>
            <a:off x="3929652" y="2475701"/>
            <a:ext cx="4327002" cy="8156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479AF2-D70E-4E18-ABE6-B6EC017BF0DA}"/>
              </a:ext>
            </a:extLst>
          </p:cNvPr>
          <p:cNvSpPr txBox="1"/>
          <p:nvPr/>
        </p:nvSpPr>
        <p:spPr>
          <a:xfrm>
            <a:off x="6093152" y="993584"/>
            <a:ext cx="4212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B1025D-7252-41AE-ACE3-37D38B05B7E0}"/>
              </a:ext>
            </a:extLst>
          </p:cNvPr>
          <p:cNvGrpSpPr/>
          <p:nvPr/>
        </p:nvGrpSpPr>
        <p:grpSpPr>
          <a:xfrm>
            <a:off x="7738713" y="1527072"/>
            <a:ext cx="950668" cy="815685"/>
            <a:chOff x="7369260" y="1620853"/>
            <a:chExt cx="1297911" cy="11605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5F4D01-7E35-4F3E-A8A8-EBBE2047FB98}"/>
                </a:ext>
              </a:extLst>
            </p:cNvPr>
            <p:cNvSpPr/>
            <p:nvPr/>
          </p:nvSpPr>
          <p:spPr>
            <a:xfrm>
              <a:off x="7369260" y="1620853"/>
              <a:ext cx="1297911" cy="116054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pic>
          <p:nvPicPr>
            <p:cNvPr id="12" name="Picture 11" descr="Logo MNLB-1">
              <a:extLst>
                <a:ext uri="{FF2B5EF4-FFF2-40B4-BE49-F238E27FC236}">
                  <a16:creationId xmlns:a16="http://schemas.microsoft.com/office/drawing/2014/main" id="{7DD0DD36-7FAD-4CAA-B50F-B92738D882B7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562" y="1721022"/>
              <a:ext cx="1087986" cy="9653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154CCFC-8FC4-40F5-B5DE-17825E2A0E34}"/>
              </a:ext>
            </a:extLst>
          </p:cNvPr>
          <p:cNvSpPr/>
          <p:nvPr/>
        </p:nvSpPr>
        <p:spPr>
          <a:xfrm>
            <a:off x="6929752" y="3484622"/>
            <a:ext cx="1847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C55D91-4C1C-486F-ABC2-C2D82D3A5F10}"/>
              </a:ext>
            </a:extLst>
          </p:cNvPr>
          <p:cNvSpPr/>
          <p:nvPr/>
        </p:nvSpPr>
        <p:spPr>
          <a:xfrm>
            <a:off x="7965332" y="3484622"/>
            <a:ext cx="1847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Avant" panose="020B72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35F81E-6554-44C9-AB57-374740CC20F5}"/>
              </a:ext>
            </a:extLst>
          </p:cNvPr>
          <p:cNvSpPr/>
          <p:nvPr/>
        </p:nvSpPr>
        <p:spPr>
          <a:xfrm>
            <a:off x="4239641" y="2212710"/>
            <a:ext cx="4814467" cy="12854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7EBC4-6619-49DF-801A-4F903CF74D5A}"/>
              </a:ext>
            </a:extLst>
          </p:cNvPr>
          <p:cNvSpPr txBox="1"/>
          <p:nvPr/>
        </p:nvSpPr>
        <p:spPr>
          <a:xfrm>
            <a:off x="4590790" y="3424330"/>
            <a:ext cx="511935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 – q</a:t>
            </a:r>
          </a:p>
          <a:p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5 – 6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30 – 35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: 25 – 30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62ED5-EC36-4E1C-B3E7-0309ADAC5479}"/>
              </a:ext>
            </a:extLst>
          </p:cNvPr>
          <p:cNvSpPr txBox="1"/>
          <p:nvPr/>
        </p:nvSpPr>
        <p:spPr>
          <a:xfrm>
            <a:off x="7483004" y="5679773"/>
            <a:ext cx="31422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9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indefinite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Màn sân khấu Pháp Phục Trang Duyên">
            <a:extLst>
              <a:ext uri="{FF2B5EF4-FFF2-40B4-BE49-F238E27FC236}">
                <a16:creationId xmlns:a16="http://schemas.microsoft.com/office/drawing/2014/main" id="{32C47C18-2CDB-4A22-BCB7-55909307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r="790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B826ED-5803-48F3-88F7-1DB436B99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637" y="2578555"/>
            <a:ext cx="5816729" cy="1356632"/>
          </a:xfrm>
        </p:spPr>
        <p:txBody>
          <a:bodyPr>
            <a:prstTxWarp prst="textTriangleInverted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sz="6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b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</p:cSld>
  <p:clrMapOvr>
    <a:masterClrMapping/>
  </p:clrMapOvr>
  <p:transition spd="slow" advClick="0"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E25BF8-9084-40A6-8F92-8C1B9A9FE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61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8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74385B2-720D-4A23-A218-2A73732BB589}"/>
              </a:ext>
            </a:extLst>
          </p:cNvPr>
          <p:cNvGrpSpPr/>
          <p:nvPr/>
        </p:nvGrpSpPr>
        <p:grpSpPr>
          <a:xfrm>
            <a:off x="467358" y="972686"/>
            <a:ext cx="3312160" cy="5553242"/>
            <a:chOff x="467360" y="741680"/>
            <a:chExt cx="3312160" cy="55532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90BAA32-49C6-42DE-8C92-516EEFF96A45}"/>
                </a:ext>
              </a:extLst>
            </p:cNvPr>
            <p:cNvSpPr/>
            <p:nvPr/>
          </p:nvSpPr>
          <p:spPr>
            <a:xfrm>
              <a:off x="467360" y="741680"/>
              <a:ext cx="3312160" cy="4409440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90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P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A99541-1A01-431E-8676-6983BBE94487}"/>
                </a:ext>
              </a:extLst>
            </p:cNvPr>
            <p:cNvSpPr/>
            <p:nvPr/>
          </p:nvSpPr>
          <p:spPr>
            <a:xfrm>
              <a:off x="658795" y="5553777"/>
              <a:ext cx="2929289" cy="7411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in </a:t>
              </a:r>
              <a:r>
                <a:rPr lang="en-US" sz="4000" b="1" dirty="0" err="1">
                  <a:solidFill>
                    <a:schemeClr val="bg1"/>
                  </a:solidFill>
                  <a:latin typeface=".VnAvant" panose="020B7200000000000000" pitchFamily="34" charset="0"/>
                </a:rPr>
                <a:t>hoa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F03CE2-9F98-4736-9BE7-29E171AD09E5}"/>
              </a:ext>
            </a:extLst>
          </p:cNvPr>
          <p:cNvGrpSpPr/>
          <p:nvPr/>
        </p:nvGrpSpPr>
        <p:grpSpPr>
          <a:xfrm>
            <a:off x="4535637" y="972686"/>
            <a:ext cx="3312160" cy="5553241"/>
            <a:chOff x="4546600" y="741680"/>
            <a:chExt cx="3312160" cy="55532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6BD5C1C-B322-4F8B-8A82-0F6ACD98B157}"/>
                </a:ext>
              </a:extLst>
            </p:cNvPr>
            <p:cNvSpPr/>
            <p:nvPr/>
          </p:nvSpPr>
          <p:spPr>
            <a:xfrm>
              <a:off x="4546600" y="741680"/>
              <a:ext cx="3312160" cy="4409440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90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p­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4BA01F-3985-423E-9462-7D1FBB54AEEC}"/>
                </a:ext>
              </a:extLst>
            </p:cNvPr>
            <p:cNvSpPr/>
            <p:nvPr/>
          </p:nvSpPr>
          <p:spPr>
            <a:xfrm>
              <a:off x="4738035" y="5553776"/>
              <a:ext cx="2929289" cy="7411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 ­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0818BB-4E8D-468B-BA50-4AFC23BFC2C6}"/>
              </a:ext>
            </a:extLst>
          </p:cNvPr>
          <p:cNvGrpSpPr/>
          <p:nvPr/>
        </p:nvGrpSpPr>
        <p:grpSpPr>
          <a:xfrm>
            <a:off x="8603916" y="972686"/>
            <a:ext cx="3312160" cy="5553240"/>
            <a:chOff x="8603918" y="741681"/>
            <a:chExt cx="3312160" cy="555324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D782849-DA08-443D-B243-534E4A9EA110}"/>
                </a:ext>
              </a:extLst>
            </p:cNvPr>
            <p:cNvGrpSpPr/>
            <p:nvPr/>
          </p:nvGrpSpPr>
          <p:grpSpPr>
            <a:xfrm>
              <a:off x="8603918" y="741681"/>
              <a:ext cx="3312160" cy="5553240"/>
              <a:chOff x="8493760" y="741680"/>
              <a:chExt cx="3312160" cy="555324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6EDDD54-0256-4327-B939-BCB774EDE159}"/>
                  </a:ext>
                </a:extLst>
              </p:cNvPr>
              <p:cNvSpPr/>
              <p:nvPr/>
            </p:nvSpPr>
            <p:spPr>
              <a:xfrm>
                <a:off x="8493760" y="741680"/>
                <a:ext cx="3312160" cy="4409440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E21F5C6-8837-4A92-9C30-FFF42707F9C0}"/>
                  </a:ext>
                </a:extLst>
              </p:cNvPr>
              <p:cNvSpPr/>
              <p:nvPr/>
            </p:nvSpPr>
            <p:spPr>
              <a:xfrm>
                <a:off x="8685195" y="5553775"/>
                <a:ext cx="2929289" cy="7411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 dirty="0">
                  <a:solidFill>
                    <a:schemeClr val="bg1"/>
                  </a:solidFill>
                  <a:latin typeface=".VnAvant" panose="020B7200000000000000" pitchFamily="34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8C85D25-178D-45A3-907F-6465508D7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806" y="1835860"/>
              <a:ext cx="2483318" cy="2389631"/>
            </a:xfrm>
            <a:prstGeom prst="rect">
              <a:avLst/>
            </a:prstGeom>
          </p:spPr>
        </p:pic>
      </p:grpSp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5BB3A2-CA87-4548-91B8-3310F67A9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2462" y="311083"/>
            <a:ext cx="230204" cy="230204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3EE1BD-30D3-4361-B55F-419B6E417C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7084" y="329665"/>
            <a:ext cx="230204" cy="230204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94B8C6-F6D4-45FA-BB7B-CDEA92F41F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7358" y="373779"/>
            <a:ext cx="186090" cy="186090"/>
          </a:xfrm>
          <a:prstGeom prst="rect">
            <a:avLst/>
          </a:prstGeom>
        </p:spPr>
      </p:pic>
      <p:pic>
        <p:nvPicPr>
          <p:cNvPr id="28" name="Picture 27" descr="Logo MNLB-1">
            <a:extLst>
              <a:ext uri="{FF2B5EF4-FFF2-40B4-BE49-F238E27FC236}">
                <a16:creationId xmlns:a16="http://schemas.microsoft.com/office/drawing/2014/main" id="{20DE5D99-27B0-4D6B-81EC-E32EE6A5C0B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0" y="20701"/>
            <a:ext cx="856648" cy="89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C72485-D86C-4618-9F1E-3417F113432F}"/>
              </a:ext>
            </a:extLst>
          </p:cNvPr>
          <p:cNvSpPr txBox="1"/>
          <p:nvPr/>
        </p:nvSpPr>
        <p:spPr>
          <a:xfrm>
            <a:off x="3048000" y="581804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.VnAvant" panose="020B7200000000000000" pitchFamily="34" charset="0"/>
              </a:rPr>
              <a:t>in </a:t>
            </a:r>
            <a:r>
              <a:rPr lang="en-US" sz="40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th­</a:t>
            </a:r>
            <a:r>
              <a:rPr lang="en-US" sz="4000" b="1" dirty="0">
                <a:solidFill>
                  <a:schemeClr val="bg1"/>
                </a:solidFill>
                <a:latin typeface=".VnAvant" panose="020B7200000000000000" pitchFamily="34" charset="0"/>
              </a:rPr>
              <a:t>  </a:t>
            </a:r>
            <a:r>
              <a:rPr lang="en-US" sz="40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êng</a:t>
            </a:r>
            <a:endParaRPr lang="en-US" sz="40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C3BB64-5CA5-4744-800C-8C6E58DE23D9}"/>
              </a:ext>
            </a:extLst>
          </p:cNvPr>
          <p:cNvGrpSpPr/>
          <p:nvPr/>
        </p:nvGrpSpPr>
        <p:grpSpPr>
          <a:xfrm>
            <a:off x="5868789" y="5822505"/>
            <a:ext cx="497252" cy="707886"/>
            <a:chOff x="5096746" y="311083"/>
            <a:chExt cx="497252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4A8D86-760F-44E5-9604-F69AFC5A7445}"/>
                </a:ext>
              </a:extLst>
            </p:cNvPr>
            <p:cNvSpPr txBox="1"/>
            <p:nvPr/>
          </p:nvSpPr>
          <p:spPr>
            <a:xfrm>
              <a:off x="5096746" y="311083"/>
              <a:ext cx="497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­</a:t>
              </a:r>
              <a:r>
                <a:rPr lang="en-US" sz="4000" b="1" dirty="0">
                  <a:solidFill>
                    <a:srgbClr val="FFFFFF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3021AF-1B00-46F6-A0AF-E92149291243}"/>
                </a:ext>
              </a:extLst>
            </p:cNvPr>
            <p:cNvSpPr/>
            <p:nvPr/>
          </p:nvSpPr>
          <p:spPr>
            <a:xfrm>
              <a:off x="5438775" y="536772"/>
              <a:ext cx="76200" cy="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833EEEA-EA12-4E9F-B6C5-D4B9A744FCF6}"/>
              </a:ext>
            </a:extLst>
          </p:cNvPr>
          <p:cNvSpPr txBox="1"/>
          <p:nvPr/>
        </p:nvSpPr>
        <p:spPr>
          <a:xfrm>
            <a:off x="7228114" y="5813576"/>
            <a:ext cx="61954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r>
              <a:rPr lang="en-US" sz="40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th­</a:t>
            </a:r>
            <a:r>
              <a:rPr lang="en-US" sz="4000" b="1" dirty="0">
                <a:solidFill>
                  <a:schemeClr val="bg1"/>
                </a:solidFill>
                <a:latin typeface=".VnAvant" panose="020B7200000000000000" pitchFamily="34" charset="0"/>
              </a:rPr>
              <a:t>  </a:t>
            </a:r>
            <a:r>
              <a:rPr lang="en-US" sz="40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êng</a:t>
            </a:r>
            <a:endParaRPr lang="en-US" sz="40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4B2A37-CFE0-474E-BA50-B174906C1DA0}"/>
              </a:ext>
            </a:extLst>
          </p:cNvPr>
          <p:cNvSpPr txBox="1"/>
          <p:nvPr/>
        </p:nvSpPr>
        <p:spPr>
          <a:xfrm>
            <a:off x="8942419" y="5894713"/>
            <a:ext cx="49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­</a:t>
            </a:r>
            <a:endParaRPr lang="en-US" sz="40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40DF5-FDAD-458D-B844-090AB50E29A8}"/>
              </a:ext>
            </a:extLst>
          </p:cNvPr>
          <p:cNvGrpSpPr/>
          <p:nvPr/>
        </p:nvGrpSpPr>
        <p:grpSpPr>
          <a:xfrm>
            <a:off x="10330035" y="5813579"/>
            <a:ext cx="497252" cy="707886"/>
            <a:chOff x="11631518" y="5855856"/>
            <a:chExt cx="497252" cy="70788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3E2B31-6E0A-4EC0-8E1B-5B493B956EB8}"/>
                </a:ext>
              </a:extLst>
            </p:cNvPr>
            <p:cNvSpPr txBox="1"/>
            <p:nvPr/>
          </p:nvSpPr>
          <p:spPr>
            <a:xfrm>
              <a:off x="11631518" y="5855856"/>
              <a:ext cx="497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­</a:t>
              </a:r>
              <a:r>
                <a:rPr lang="en-US" sz="4000" b="1" dirty="0">
                  <a:solidFill>
                    <a:srgbClr val="FFFFFF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34648D-FF72-496E-817C-F63A8B338725}"/>
                </a:ext>
              </a:extLst>
            </p:cNvPr>
            <p:cNvSpPr/>
            <p:nvPr/>
          </p:nvSpPr>
          <p:spPr>
            <a:xfrm>
              <a:off x="11973547" y="6081545"/>
              <a:ext cx="76200" cy="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0425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9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 amt="8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1F03CE2-9F98-4736-9BE7-29E171AD09E5}"/>
              </a:ext>
            </a:extLst>
          </p:cNvPr>
          <p:cNvGrpSpPr/>
          <p:nvPr/>
        </p:nvGrpSpPr>
        <p:grpSpPr>
          <a:xfrm>
            <a:off x="4391663" y="1155566"/>
            <a:ext cx="3312160" cy="5550835"/>
            <a:chOff x="4481632" y="744086"/>
            <a:chExt cx="3312160" cy="555083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6BD5C1C-B322-4F8B-8A82-0F6ACD98B157}"/>
                </a:ext>
              </a:extLst>
            </p:cNvPr>
            <p:cNvSpPr/>
            <p:nvPr/>
          </p:nvSpPr>
          <p:spPr>
            <a:xfrm>
              <a:off x="4481632" y="744086"/>
              <a:ext cx="3312160" cy="4409440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9000" b="1" dirty="0">
                  <a:solidFill>
                    <a:srgbClr val="C2550C"/>
                  </a:solidFill>
                  <a:latin typeface=".VnAvant" panose="020B7200000000000000" pitchFamily="34" charset="0"/>
                </a:rPr>
                <a:t>q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4BA01F-3985-423E-9462-7D1FBB54AEEC}"/>
                </a:ext>
              </a:extLst>
            </p:cNvPr>
            <p:cNvSpPr/>
            <p:nvPr/>
          </p:nvSpPr>
          <p:spPr>
            <a:xfrm>
              <a:off x="4738035" y="5553776"/>
              <a:ext cx="2929289" cy="7411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 ­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F59019-D392-4CCD-A3E0-D01189DE53B9}"/>
              </a:ext>
            </a:extLst>
          </p:cNvPr>
          <p:cNvGrpSpPr/>
          <p:nvPr/>
        </p:nvGrpSpPr>
        <p:grpSpPr>
          <a:xfrm>
            <a:off x="8508999" y="1057577"/>
            <a:ext cx="6101879" cy="5648824"/>
            <a:chOff x="8603918" y="646097"/>
            <a:chExt cx="6101879" cy="564882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D782849-DA08-443D-B243-534E4A9EA110}"/>
                </a:ext>
              </a:extLst>
            </p:cNvPr>
            <p:cNvGrpSpPr/>
            <p:nvPr/>
          </p:nvGrpSpPr>
          <p:grpSpPr>
            <a:xfrm>
              <a:off x="8603918" y="741681"/>
              <a:ext cx="3312160" cy="5553240"/>
              <a:chOff x="8493760" y="741680"/>
              <a:chExt cx="3312160" cy="555324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6EDDD54-0256-4327-B939-BCB774EDE159}"/>
                  </a:ext>
                </a:extLst>
              </p:cNvPr>
              <p:cNvSpPr/>
              <p:nvPr/>
            </p:nvSpPr>
            <p:spPr>
              <a:xfrm>
                <a:off x="8493760" y="741680"/>
                <a:ext cx="3312160" cy="4409440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E21F5C6-8837-4A92-9C30-FFF42707F9C0}"/>
                  </a:ext>
                </a:extLst>
              </p:cNvPr>
              <p:cNvSpPr/>
              <p:nvPr/>
            </p:nvSpPr>
            <p:spPr>
              <a:xfrm>
                <a:off x="8493760" y="5553775"/>
                <a:ext cx="3312159" cy="7411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 dirty="0">
                  <a:solidFill>
                    <a:schemeClr val="bg1"/>
                  </a:solidFill>
                  <a:latin typeface=".VnAvant" panose="020B7200000000000000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5DDA37-2B0C-4BDD-9B3C-F51D39EBF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27917" y1="47500" x2="27917" y2="47500"/>
                          <a14:foregroundMark x1="23542" y1="38056" x2="23542" y2="38056"/>
                          <a14:foregroundMark x1="28125" y1="50278" x2="28125" y2="50278"/>
                          <a14:foregroundMark x1="28125" y1="45000" x2="28125" y2="45000"/>
                          <a14:foregroundMark x1="28125" y1="43056" x2="28125" y2="43056"/>
                          <a14:foregroundMark x1="20625" y1="61111" x2="20625" y2="61111"/>
                          <a14:foregroundMark x1="28125" y1="56667" x2="28125" y2="56667"/>
                          <a14:foregroundMark x1="28125" y1="65833" x2="28125" y2="65833"/>
                          <a14:foregroundMark x1="27708" y1="71667" x2="27708" y2="71667"/>
                          <a14:foregroundMark x1="19792" y1="60000" x2="19792" y2="60000"/>
                          <a14:foregroundMark x1="28333" y1="77222" x2="28333" y2="77222"/>
                          <a14:foregroundMark x1="28333" y1="80833" x2="28333" y2="80833"/>
                          <a14:foregroundMark x1="27917" y1="41389" x2="27917" y2="41389"/>
                          <a14:foregroundMark x1="28125" y1="40556" x2="28125" y2="40556"/>
                          <a14:foregroundMark x1="28125" y1="38611" x2="28125" y2="38611"/>
                          <a14:foregroundMark x1="21042" y1="36944" x2="21042" y2="36944"/>
                          <a14:foregroundMark x1="19792" y1="38056" x2="19792" y2="38056"/>
                          <a14:foregroundMark x1="17083" y1="40000" x2="17083" y2="40000"/>
                          <a14:foregroundMark x1="14792" y1="44167" x2="14792" y2="44167"/>
                          <a14:foregroundMark x1="13750" y1="50000" x2="13750" y2="50000"/>
                          <a14:foregroundMark x1="14792" y1="55000" x2="14792" y2="55000"/>
                          <a14:foregroundMark x1="28125" y1="42222" x2="28125" y2="42222"/>
                          <a14:foregroundMark x1="28125" y1="38056" x2="28125" y2="38056"/>
                          <a14:foregroundMark x1="27708" y1="40000" x2="27708" y2="40000"/>
                          <a14:foregroundMark x1="28542" y1="40556" x2="28542" y2="40556"/>
                          <a14:foregroundMark x1="27708" y1="40278" x2="27708" y2="40278"/>
                          <a14:foregroundMark x1="28125" y1="38889" x2="28125" y2="38889"/>
                          <a14:foregroundMark x1="28125" y1="40278" x2="28125" y2="40278"/>
                          <a14:foregroundMark x1="27708" y1="40278" x2="27708" y2="40278"/>
                          <a14:foregroundMark x1="27917" y1="40278" x2="27917" y2="40278"/>
                          <a14:foregroundMark x1="27917" y1="40833" x2="27917" y2="40833"/>
                          <a14:foregroundMark x1="27917" y1="40833" x2="27917" y2="40833"/>
                          <a14:foregroundMark x1="27708" y1="71944" x2="27708" y2="71944"/>
                          <a14:foregroundMark x1="27708" y1="71944" x2="27708" y2="71944"/>
                          <a14:backgroundMark x1="19167" y1="27500" x2="19167" y2="27500"/>
                          <a14:backgroundMark x1="23333" y1="28333" x2="23333" y2="28333"/>
                          <a14:backgroundMark x1="33333" y1="37500" x2="33333" y2="37500"/>
                          <a14:backgroundMark x1="33333" y1="43889" x2="33333" y2="43889"/>
                          <a14:backgroundMark x1="24792" y1="32500" x2="24792" y2="32500"/>
                          <a14:backgroundMark x1="24792" y1="32500" x2="24792" y2="32500"/>
                          <a14:backgroundMark x1="22083" y1="27222" x2="22083" y2="27222"/>
                          <a14:backgroundMark x1="25000" y1="24167" x2="25000" y2="24167"/>
                          <a14:backgroundMark x1="25417" y1="20000" x2="25417" y2="20000"/>
                          <a14:backgroundMark x1="35000" y1="22778" x2="35000" y2="22778"/>
                          <a14:backgroundMark x1="25208" y1="69722" x2="25208" y2="69722"/>
                          <a14:backgroundMark x1="20000" y1="50000" x2="20000" y2="50000"/>
                          <a14:backgroundMark x1="15208" y1="49722" x2="15208" y2="49722"/>
                          <a14:backgroundMark x1="21250" y1="52778" x2="21250" y2="52778"/>
                          <a14:backgroundMark x1="12917" y1="85556" x2="12917" y2="85556"/>
                          <a14:backgroundMark x1="23125" y1="76389" x2="23125" y2="76389"/>
                          <a14:backgroundMark x1="35625" y1="69167" x2="35625" y2="69167"/>
                          <a14:backgroundMark x1="30208" y1="56667" x2="30208" y2="56667"/>
                          <a14:backgroundMark x1="30833" y1="28889" x2="30833" y2="28889"/>
                          <a14:backgroundMark x1="25833" y1="28056" x2="25833" y2="28056"/>
                          <a14:backgroundMark x1="24167" y1="37500" x2="24167" y2="37500"/>
                          <a14:backgroundMark x1="23958" y1="32778" x2="23958" y2="32778"/>
                          <a14:backgroundMark x1="21667" y1="31111" x2="21667" y2="31111"/>
                          <a14:backgroundMark x1="23958" y1="23333" x2="23958" y2="23333"/>
                          <a14:backgroundMark x1="23958" y1="23333" x2="23958" y2="23333"/>
                          <a14:backgroundMark x1="23958" y1="23333" x2="23958" y2="23333"/>
                          <a14:backgroundMark x1="23958" y1="23333" x2="23958" y2="23333"/>
                          <a14:backgroundMark x1="8958" y1="18056" x2="8958" y2="18056"/>
                          <a14:backgroundMark x1="13542" y1="18333" x2="13542" y2="18333"/>
                          <a14:backgroundMark x1="16042" y1="18333" x2="16042" y2="18333"/>
                          <a14:backgroundMark x1="11667" y1="25000" x2="11667" y2="25000"/>
                          <a14:backgroundMark x1="13958" y1="41111" x2="13958" y2="41111"/>
                          <a14:backgroundMark x1="11667" y1="45000" x2="11667" y2="45000"/>
                          <a14:backgroundMark x1="12917" y1="54722" x2="12917" y2="54722"/>
                          <a14:backgroundMark x1="12917" y1="54722" x2="12917" y2="54722"/>
                          <a14:backgroundMark x1="12917" y1="54722" x2="12917" y2="54722"/>
                          <a14:backgroundMark x1="12917" y1="54722" x2="12917" y2="54722"/>
                          <a14:backgroundMark x1="12980" y1="55000" x2="16667" y2="71389"/>
                          <a14:backgroundMark x1="12917" y1="54722" x2="12980" y2="55000"/>
                          <a14:backgroundMark x1="16667" y1="71389" x2="21250" y2="79444"/>
                          <a14:backgroundMark x1="22500" y1="69444" x2="11042" y2="84722"/>
                          <a14:backgroundMark x1="23436" y1="71944" x2="26458" y2="60833"/>
                          <a14:backgroundMark x1="19583" y1="86111" x2="23436" y2="71944"/>
                          <a14:backgroundMark x1="24468" y1="80833" x2="22083" y2="90000"/>
                          <a14:backgroundMark x1="25408" y1="77222" x2="24468" y2="80833"/>
                          <a14:backgroundMark x1="25625" y1="76389" x2="25408" y2="77222"/>
                          <a14:backgroundMark x1="22083" y1="90000" x2="12708" y2="87500"/>
                          <a14:backgroundMark x1="30843" y1="38056" x2="30625" y2="34167"/>
                          <a14:backgroundMark x1="30874" y1="38611" x2="30843" y2="38056"/>
                          <a14:backgroundMark x1="30890" y1="38889" x2="30874" y2="38611"/>
                          <a14:backgroundMark x1="30952" y1="40000" x2="30890" y2="38889"/>
                          <a14:backgroundMark x1="30967" y1="40278" x2="30952" y2="40000"/>
                          <a14:backgroundMark x1="30983" y1="40556" x2="30967" y2="40278"/>
                          <a14:backgroundMark x1="30999" y1="40833" x2="30983" y2="40556"/>
                          <a14:backgroundMark x1="31030" y1="41389" x2="30999" y2="40833"/>
                          <a14:backgroundMark x1="31077" y1="42222" x2="31030" y2="41389"/>
                          <a14:backgroundMark x1="32741" y1="71944" x2="31077" y2="42222"/>
                          <a14:backgroundMark x1="33037" y1="77222" x2="32741" y2="71944"/>
                          <a14:backgroundMark x1="33240" y1="80833" x2="33037" y2="77222"/>
                          <a14:backgroundMark x1="33333" y1="82500" x2="33240" y2="80833"/>
                          <a14:backgroundMark x1="30625" y1="34167" x2="32083" y2="19722"/>
                          <a14:backgroundMark x1="32083" y1="19722" x2="32292" y2="19444"/>
                          <a14:backgroundMark x1="33429" y1="40556" x2="34375" y2="74444"/>
                          <a14:backgroundMark x1="33421" y1="40278" x2="33429" y2="40556"/>
                          <a14:backgroundMark x1="33383" y1="38889" x2="33421" y2="40278"/>
                          <a14:backgroundMark x1="33375" y1="38611" x2="33383" y2="38889"/>
                          <a14:backgroundMark x1="33359" y1="38056" x2="33375" y2="38611"/>
                          <a14:backgroundMark x1="32917" y1="22222" x2="33359" y2="38056"/>
                          <a14:backgroundMark x1="31911" y1="80833" x2="30625" y2="84167"/>
                          <a14:backgroundMark x1="33304" y1="77222" x2="31911" y2="80833"/>
                          <a14:backgroundMark x1="34375" y1="74444" x2="33304" y2="77222"/>
                          <a14:backgroundMark x1="30833" y1="71944" x2="30833" y2="61667"/>
                          <a14:backgroundMark x1="30833" y1="75278" x2="30833" y2="71944"/>
                          <a14:backgroundMark x1="20000" y1="47500" x2="20000" y2="44167"/>
                          <a14:backgroundMark x1="20000" y1="45556" x2="21250" y2="59444"/>
                          <a14:backgroundMark x1="21250" y1="59444" x2="21458" y2="44444"/>
                          <a14:backgroundMark x1="21458" y1="44444" x2="17500" y2="45278"/>
                          <a14:backgroundMark x1="21875" y1="45000" x2="22500" y2="59722"/>
                          <a14:backgroundMark x1="22500" y1="59722" x2="25000" y2="44722"/>
                          <a14:backgroundMark x1="25000" y1="44722" x2="20417" y2="42500"/>
                          <a14:backgroundMark x1="12500" y1="50000" x2="12500" y2="54444"/>
                          <a14:backgroundMark x1="12500" y1="44167" x2="12500" y2="50000"/>
                          <a14:backgroundMark x1="12500" y1="40000" x2="12500" y2="44167"/>
                          <a14:backgroundMark x1="12619" y1="55000" x2="15417" y2="68056"/>
                          <a14:backgroundMark x1="12500" y1="54444" x2="12619" y2="55000"/>
                          <a14:backgroundMark x1="15417" y1="68056" x2="11042" y2="72778"/>
                          <a14:backgroundMark x1="23542" y1="31111" x2="24375" y2="16389"/>
                          <a14:backgroundMark x1="24375" y1="16389" x2="21250" y2="21111"/>
                          <a14:backgroundMark x1="31458" y1="19167" x2="26250" y2="18889"/>
                          <a14:backgroundMark x1="30208" y1="19167" x2="35208" y2="25833"/>
                          <a14:backgroundMark x1="13958" y1="20000" x2="15625" y2="15278"/>
                          <a14:backgroundMark x1="12097" y1="27518" x2="11875" y2="27222"/>
                          <a14:backgroundMark x1="14810" y1="31134" x2="13528" y2="29426"/>
                          <a14:backgroundMark x1="27500" y1="40556" x2="27500" y2="40833"/>
                          <a14:backgroundMark x1="27500" y1="40278" x2="27500" y2="40556"/>
                          <a14:backgroundMark x1="27500" y1="40000" x2="27500" y2="40278"/>
                          <a14:backgroundMark x1="27500" y1="39444" x2="27500" y2="40000"/>
                          <a14:backgroundMark x1="18327" y1="50000" x2="18125" y2="54444"/>
                          <a14:backgroundMark x1="18542" y1="45278" x2="18327" y2="50000"/>
                          <a14:backgroundMark x1="17583" y1="50000" x2="17917" y2="53889"/>
                          <a14:backgroundMark x1="17083" y1="44167" x2="17583" y2="50000"/>
                          <a14:backgroundMark x1="37292" y1="37500" x2="37292" y2="37500"/>
                          <a14:backgroundMark x1="36875" y1="50000" x2="36875" y2="50000"/>
                          <a14:backgroundMark x1="36875" y1="61944" x2="36875" y2="61944"/>
                          <a14:backgroundMark x1="36875" y1="74444" x2="36875" y2="74444"/>
                          <a14:backgroundMark x1="15000" y1="16111" x2="13125" y2="30278"/>
                          <a14:backgroundMark x1="13125" y1="30278" x2="19792" y2="3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1869" y="646097"/>
              <a:ext cx="5763928" cy="432294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B578FD-F759-4993-B4FC-EA8C4E034A1E}"/>
              </a:ext>
            </a:extLst>
          </p:cNvPr>
          <p:cNvGrpSpPr/>
          <p:nvPr/>
        </p:nvGrpSpPr>
        <p:grpSpPr>
          <a:xfrm>
            <a:off x="370843" y="1155566"/>
            <a:ext cx="3312160" cy="5553242"/>
            <a:chOff x="467360" y="741680"/>
            <a:chExt cx="3312160" cy="55532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74385B2-720D-4A23-A218-2A73732BB589}"/>
                </a:ext>
              </a:extLst>
            </p:cNvPr>
            <p:cNvGrpSpPr/>
            <p:nvPr/>
          </p:nvGrpSpPr>
          <p:grpSpPr>
            <a:xfrm>
              <a:off x="467360" y="741680"/>
              <a:ext cx="3312160" cy="5553242"/>
              <a:chOff x="467360" y="741680"/>
              <a:chExt cx="3312160" cy="5553242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90BAA32-49C6-42DE-8C92-516EEFF96A45}"/>
                  </a:ext>
                </a:extLst>
              </p:cNvPr>
              <p:cNvSpPr/>
              <p:nvPr/>
            </p:nvSpPr>
            <p:spPr>
              <a:xfrm>
                <a:off x="467360" y="741680"/>
                <a:ext cx="3312160" cy="4409440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9000" b="1" dirty="0">
                  <a:solidFill>
                    <a:srgbClr val="00B050"/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0A99541-1A01-431E-8676-6983BBE94487}"/>
                  </a:ext>
                </a:extLst>
              </p:cNvPr>
              <p:cNvSpPr/>
              <p:nvPr/>
            </p:nvSpPr>
            <p:spPr>
              <a:xfrm>
                <a:off x="658795" y="5553777"/>
                <a:ext cx="2929289" cy="7411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in </a:t>
                </a:r>
                <a:r>
                  <a:rPr lang="en-US" sz="4000" b="1" dirty="0" err="1">
                    <a:solidFill>
                      <a:schemeClr val="bg1"/>
                    </a:solidFill>
                    <a:latin typeface=".VnAvant" panose="020B7200000000000000" pitchFamily="34" charset="0"/>
                  </a:rPr>
                  <a:t>hoa</a:t>
                </a:r>
                <a:endParaRPr lang="en-US" sz="4000" b="1" dirty="0">
                  <a:solidFill>
                    <a:schemeClr val="bg1"/>
                  </a:solidFill>
                  <a:latin typeface=".VnAvant" panose="020B72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840682-2DF6-4E79-BC3D-BC09E6B4B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334" y="1874837"/>
              <a:ext cx="2143125" cy="2143125"/>
            </a:xfrm>
            <a:prstGeom prst="rect">
              <a:avLst/>
            </a:prstGeom>
          </p:spPr>
        </p:pic>
      </p:grpSp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C4FB44-AF29-49DB-BD80-3D8004EDA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278" y="452097"/>
            <a:ext cx="183172" cy="183172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CA63B8-A3BF-48BE-A436-F5A499634A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278" y="452097"/>
            <a:ext cx="203200" cy="2032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BE50A7-51D6-403B-8B40-D1C536598E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215" y="494062"/>
            <a:ext cx="114166" cy="114166"/>
          </a:xfrm>
          <a:prstGeom prst="rect">
            <a:avLst/>
          </a:prstGeom>
        </p:spPr>
      </p:pic>
      <p:pic>
        <p:nvPicPr>
          <p:cNvPr id="26" name="Picture 25" descr="Logo MNLB-1">
            <a:extLst>
              <a:ext uri="{FF2B5EF4-FFF2-40B4-BE49-F238E27FC236}">
                <a16:creationId xmlns:a16="http://schemas.microsoft.com/office/drawing/2014/main" id="{7DA09E98-E72B-4EDD-9941-207D3A26D691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1" y="97560"/>
            <a:ext cx="856648" cy="89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B1C887-AC42-4EB7-A765-25C7474DA8CB}"/>
              </a:ext>
            </a:extLst>
          </p:cNvPr>
          <p:cNvSpPr txBox="1"/>
          <p:nvPr/>
        </p:nvSpPr>
        <p:spPr>
          <a:xfrm>
            <a:off x="4857750" y="5998515"/>
            <a:ext cx="254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.VnAvant" panose="020B7200000000000000" pitchFamily="34" charset="0"/>
              </a:rPr>
              <a:t>in </a:t>
            </a:r>
            <a:r>
              <a:rPr lang="en-US" sz="40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th</a:t>
            </a:r>
            <a:r>
              <a:rPr lang="en-US" sz="4000" b="1" dirty="0">
                <a:solidFill>
                  <a:srgbClr val="FFFFFF"/>
                </a:solidFill>
                <a:latin typeface=".VnAvant" panose="020B7200000000000000" pitchFamily="34" charset="0"/>
              </a:rPr>
              <a:t>  </a:t>
            </a:r>
            <a:r>
              <a:rPr lang="en-US" sz="40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êng</a:t>
            </a:r>
            <a:endParaRPr lang="en-US" sz="40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055E7C-7381-41AC-9213-0814E41C6900}"/>
              </a:ext>
            </a:extLst>
          </p:cNvPr>
          <p:cNvSpPr txBox="1"/>
          <p:nvPr/>
        </p:nvSpPr>
        <p:spPr>
          <a:xfrm>
            <a:off x="8700435" y="6030793"/>
            <a:ext cx="3124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viÕt</a:t>
            </a:r>
            <a:r>
              <a:rPr lang="en-US" sz="4000" b="1" dirty="0">
                <a:solidFill>
                  <a:srgbClr val="FFFFFF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th</a:t>
            </a:r>
            <a:r>
              <a:rPr lang="en-US" sz="4000" b="1" dirty="0">
                <a:solidFill>
                  <a:srgbClr val="FFFFFF"/>
                </a:solidFill>
                <a:latin typeface=".VnAvant" panose="020B7200000000000000" pitchFamily="34" charset="0"/>
              </a:rPr>
              <a:t>  </a:t>
            </a:r>
            <a:r>
              <a:rPr lang="en-US" sz="40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êng</a:t>
            </a:r>
            <a:endParaRPr lang="en-US" sz="40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32780-3498-40E9-A708-E830711884A7}"/>
              </a:ext>
            </a:extLst>
          </p:cNvPr>
          <p:cNvGrpSpPr/>
          <p:nvPr/>
        </p:nvGrpSpPr>
        <p:grpSpPr>
          <a:xfrm>
            <a:off x="10166632" y="6041563"/>
            <a:ext cx="497252" cy="707886"/>
            <a:chOff x="10351689" y="6019421"/>
            <a:chExt cx="497252" cy="7078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5313B3E-6263-4B7F-BAD4-EBB17FD8A299}"/>
                </a:ext>
              </a:extLst>
            </p:cNvPr>
            <p:cNvSpPr txBox="1"/>
            <p:nvPr/>
          </p:nvSpPr>
          <p:spPr>
            <a:xfrm>
              <a:off x="10351689" y="6019421"/>
              <a:ext cx="497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­</a:t>
              </a:r>
              <a:r>
                <a:rPr lang="en-US" sz="4000" b="1" dirty="0">
                  <a:solidFill>
                    <a:srgbClr val="FFFFFF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AE5AE62-1276-4416-8819-5ED6473B60A8}"/>
                </a:ext>
              </a:extLst>
            </p:cNvPr>
            <p:cNvSpPr/>
            <p:nvPr/>
          </p:nvSpPr>
          <p:spPr>
            <a:xfrm>
              <a:off x="10693718" y="6254907"/>
              <a:ext cx="76200" cy="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BA816A-BA93-4E53-8E65-991F7336DD09}"/>
              </a:ext>
            </a:extLst>
          </p:cNvPr>
          <p:cNvGrpSpPr/>
          <p:nvPr/>
        </p:nvGrpSpPr>
        <p:grpSpPr>
          <a:xfrm>
            <a:off x="5883636" y="5998515"/>
            <a:ext cx="497252" cy="707886"/>
            <a:chOff x="5096746" y="311083"/>
            <a:chExt cx="497252" cy="70788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0CA52F0-A4BB-4995-9CD3-923F489378A5}"/>
                </a:ext>
              </a:extLst>
            </p:cNvPr>
            <p:cNvSpPr txBox="1"/>
            <p:nvPr/>
          </p:nvSpPr>
          <p:spPr>
            <a:xfrm>
              <a:off x="5096746" y="311083"/>
              <a:ext cx="497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­</a:t>
              </a:r>
              <a:r>
                <a:rPr lang="en-US" sz="4000" b="1" dirty="0">
                  <a:solidFill>
                    <a:srgbClr val="FFFFFF"/>
                  </a:solidFill>
                  <a:latin typeface=".VnAvant" panose="020B7200000000000000" pitchFamily="34" charset="0"/>
                </a:rPr>
                <a:t>u 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B43A59B-78CC-4988-9FC4-828BBD07DEF8}"/>
                </a:ext>
              </a:extLst>
            </p:cNvPr>
            <p:cNvSpPr/>
            <p:nvPr/>
          </p:nvSpPr>
          <p:spPr>
            <a:xfrm>
              <a:off x="5438775" y="536772"/>
              <a:ext cx="76200" cy="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751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0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23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92D70-FC0C-4260-B107-063934C3A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50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alphaModFix amt="8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4D88B17-20FB-407B-956A-43B806304770}"/>
              </a:ext>
            </a:extLst>
          </p:cNvPr>
          <p:cNvGrpSpPr/>
          <p:nvPr/>
        </p:nvGrpSpPr>
        <p:grpSpPr>
          <a:xfrm>
            <a:off x="1247774" y="200025"/>
            <a:ext cx="2352675" cy="2371725"/>
            <a:chOff x="1247774" y="200025"/>
            <a:chExt cx="2352675" cy="23717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20EF181-0DC9-4E9C-ADCF-51EBDDFA9856}"/>
                </a:ext>
              </a:extLst>
            </p:cNvPr>
            <p:cNvSpPr/>
            <p:nvPr/>
          </p:nvSpPr>
          <p:spPr>
            <a:xfrm>
              <a:off x="1247774" y="200025"/>
              <a:ext cx="2352675" cy="2371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C6AE12-CFC5-4894-9453-976D79B9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867" y="309563"/>
              <a:ext cx="2143125" cy="2143125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D258B1F-E3D7-4AA5-AC01-5916EC5B88F7}"/>
              </a:ext>
            </a:extLst>
          </p:cNvPr>
          <p:cNvSpPr/>
          <p:nvPr/>
        </p:nvSpPr>
        <p:spPr>
          <a:xfrm>
            <a:off x="1247773" y="3657600"/>
            <a:ext cx="2352675" cy="2371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D3E86D-9611-4455-91E1-3A00827AEF62}"/>
              </a:ext>
            </a:extLst>
          </p:cNvPr>
          <p:cNvSpPr/>
          <p:nvPr/>
        </p:nvSpPr>
        <p:spPr>
          <a:xfrm>
            <a:off x="8591554" y="200025"/>
            <a:ext cx="2352675" cy="2371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E30497-0542-4699-9821-62BD9C091F90}"/>
              </a:ext>
            </a:extLst>
          </p:cNvPr>
          <p:cNvSpPr/>
          <p:nvPr/>
        </p:nvSpPr>
        <p:spPr>
          <a:xfrm>
            <a:off x="8591553" y="3657600"/>
            <a:ext cx="2352675" cy="2371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DFBF30-1CA5-4420-93BA-D47F025547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67" y="3771900"/>
            <a:ext cx="2143125" cy="21431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EF50DA-2DC4-4E5C-ABF4-C71E4B953AF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27" y="309563"/>
            <a:ext cx="2143125" cy="21431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9D98308-85A5-4596-854E-02EA0422F40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27" y="3771901"/>
            <a:ext cx="2143125" cy="214312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C8CE54-E9FD-4C3C-9C0E-5627B7B9E6B9}"/>
              </a:ext>
            </a:extLst>
          </p:cNvPr>
          <p:cNvSpPr/>
          <p:nvPr/>
        </p:nvSpPr>
        <p:spPr>
          <a:xfrm>
            <a:off x="1119341" y="2681287"/>
            <a:ext cx="2609536" cy="633412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.VnAvant" panose="020B7200000000000000" pitchFamily="34" charset="0"/>
              </a:rPr>
              <a:t>quÇn</a:t>
            </a:r>
            <a:r>
              <a:rPr lang="en-US" sz="4000" b="1" dirty="0">
                <a:latin typeface=".VnAvant" panose="020B7200000000000000" pitchFamily="34" charset="0"/>
              </a:rPr>
              <a:t> ¸o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3F232B9-2D9D-4CA0-875F-D65676626526}"/>
              </a:ext>
            </a:extLst>
          </p:cNvPr>
          <p:cNvSpPr/>
          <p:nvPr/>
        </p:nvSpPr>
        <p:spPr>
          <a:xfrm>
            <a:off x="1119342" y="6138862"/>
            <a:ext cx="2609536" cy="63341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Avant" panose="020B7200000000000000" pitchFamily="34" charset="0"/>
              </a:rPr>
              <a:t>®</a:t>
            </a:r>
            <a:r>
              <a:rPr lang="en-US" sz="4000" b="1" dirty="0" err="1">
                <a:latin typeface=".VnAvant" panose="020B7200000000000000" pitchFamily="34" charset="0"/>
              </a:rPr>
              <a:t>Ìn</a:t>
            </a:r>
            <a:r>
              <a:rPr lang="en-US" sz="4000" b="1" dirty="0">
                <a:latin typeface=".VnAvant" panose="020B7200000000000000" pitchFamily="34" charset="0"/>
              </a:rPr>
              <a:t> pin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2920427-6BD7-4367-B7AE-8C22630E5773}"/>
              </a:ext>
            </a:extLst>
          </p:cNvPr>
          <p:cNvSpPr/>
          <p:nvPr/>
        </p:nvSpPr>
        <p:spPr>
          <a:xfrm>
            <a:off x="8343901" y="2671764"/>
            <a:ext cx="2771774" cy="63341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Avant" panose="020B7200000000000000" pitchFamily="34" charset="0"/>
              </a:rPr>
              <a:t>qu¹t </a:t>
            </a:r>
            <a:r>
              <a:rPr lang="en-US" sz="4000" b="1" dirty="0" err="1">
                <a:latin typeface=".VnAvant" panose="020B7200000000000000" pitchFamily="34" charset="0"/>
              </a:rPr>
              <a:t>m¸y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58AB3D-B175-4A3D-919F-F71DE8E190B8}"/>
              </a:ext>
            </a:extLst>
          </p:cNvPr>
          <p:cNvSpPr/>
          <p:nvPr/>
        </p:nvSpPr>
        <p:spPr>
          <a:xfrm>
            <a:off x="8382002" y="6138862"/>
            <a:ext cx="2771773" cy="63341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.VnAvant" panose="020B7200000000000000" pitchFamily="34" charset="0"/>
              </a:rPr>
              <a:t>c¸i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phÝch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D53150-4822-40AA-A271-DB5DC99B1274}"/>
              </a:ext>
            </a:extLst>
          </p:cNvPr>
          <p:cNvSpPr/>
          <p:nvPr/>
        </p:nvSpPr>
        <p:spPr>
          <a:xfrm>
            <a:off x="5387854" y="1091148"/>
            <a:ext cx="120738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4E3517-F371-453B-AC89-55E97C8963AE}"/>
              </a:ext>
            </a:extLst>
          </p:cNvPr>
          <p:cNvSpPr/>
          <p:nvPr/>
        </p:nvSpPr>
        <p:spPr>
          <a:xfrm>
            <a:off x="5387854" y="3363514"/>
            <a:ext cx="120738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q</a:t>
            </a:r>
            <a:endParaRPr lang="en-US" sz="1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Avant" panose="020B7200000000000000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775C2A-9991-4E7A-B238-EB86B18CF567}"/>
              </a:ext>
            </a:extLst>
          </p:cNvPr>
          <p:cNvCxnSpPr/>
          <p:nvPr/>
        </p:nvCxnSpPr>
        <p:spPr>
          <a:xfrm>
            <a:off x="1419542" y="3283744"/>
            <a:ext cx="466408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150BAF-5D4F-47A3-BC6E-ABA8CD8FB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0E018A-2A67-4713-B53B-9A1CC8328B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175EC9-F557-49E9-8D52-95590F87168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F9A9C9-DAFA-425D-9F7A-2A8035DA289B}"/>
              </a:ext>
            </a:extLst>
          </p:cNvPr>
          <p:cNvCxnSpPr/>
          <p:nvPr/>
        </p:nvCxnSpPr>
        <p:spPr>
          <a:xfrm>
            <a:off x="1687286" y="3225800"/>
            <a:ext cx="4205514" cy="8019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E0B365-6B4C-48BD-9050-B110AD0180B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623D8E-303E-4D61-8A0C-ADF2A7F85E5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65D9B7-D906-47ED-BBF3-B6DD36DBA9A4}"/>
              </a:ext>
            </a:extLst>
          </p:cNvPr>
          <p:cNvCxnSpPr>
            <a:cxnSpLocks/>
          </p:cNvCxnSpPr>
          <p:nvPr/>
        </p:nvCxnSpPr>
        <p:spPr>
          <a:xfrm>
            <a:off x="2503715" y="6768191"/>
            <a:ext cx="402771" cy="1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F5A8F46-BAD0-41B5-9FBE-F075D48C1DDA}"/>
              </a:ext>
            </a:extLst>
          </p:cNvPr>
          <p:cNvCxnSpPr>
            <a:cxnSpLocks/>
          </p:cNvCxnSpPr>
          <p:nvPr/>
        </p:nvCxnSpPr>
        <p:spPr>
          <a:xfrm>
            <a:off x="8548915" y="3255850"/>
            <a:ext cx="402771" cy="1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DCFC3C3-D67C-4625-92B3-0D5432C24C08}"/>
              </a:ext>
            </a:extLst>
          </p:cNvPr>
          <p:cNvCxnSpPr>
            <a:cxnSpLocks/>
          </p:cNvCxnSpPr>
          <p:nvPr/>
        </p:nvCxnSpPr>
        <p:spPr>
          <a:xfrm>
            <a:off x="9486899" y="6768190"/>
            <a:ext cx="402771" cy="1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2FC610-7C3B-4B1B-9FC3-E52586C1997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EA2FF7-7D6C-4795-A999-12E6DFC11719}"/>
              </a:ext>
            </a:extLst>
          </p:cNvPr>
          <p:cNvCxnSpPr>
            <a:cxnSpLocks/>
          </p:cNvCxnSpPr>
          <p:nvPr/>
        </p:nvCxnSpPr>
        <p:spPr>
          <a:xfrm flipV="1">
            <a:off x="2698131" y="2862944"/>
            <a:ext cx="2897126" cy="34289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8A60E0-4E1F-46E3-854C-2A3B95DFD2C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6096F3-C60C-45C5-B38E-E7FDD2C6E70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EEDF69-DDFC-48D9-97BB-94E20DCB45F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4B4F63-7C7A-4439-9D50-87C248787E12}"/>
              </a:ext>
            </a:extLst>
          </p:cNvPr>
          <p:cNvCxnSpPr/>
          <p:nvPr/>
        </p:nvCxnSpPr>
        <p:spPr>
          <a:xfrm flipH="1">
            <a:off x="6438300" y="3188323"/>
            <a:ext cx="2125439" cy="1693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6B6E7F-543A-4AAA-98A3-F0FBC40D050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A2608C-0D2E-4CB7-8ECB-08BF674EB985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019545-0BCA-43F8-866F-B6B90D37A25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A3BA3DE-14E0-4780-B900-E9AB3A2FD82B}"/>
              </a:ext>
            </a:extLst>
          </p:cNvPr>
          <p:cNvCxnSpPr>
            <a:cxnSpLocks/>
          </p:cNvCxnSpPr>
          <p:nvPr/>
        </p:nvCxnSpPr>
        <p:spPr>
          <a:xfrm flipH="1" flipV="1">
            <a:off x="6299200" y="2571750"/>
            <a:ext cx="3292332" cy="37201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305B60-A8B3-4D7C-A326-3AEED598912E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50" name="Smiley Face 49">
            <a:extLst>
              <a:ext uri="{FF2B5EF4-FFF2-40B4-BE49-F238E27FC236}">
                <a16:creationId xmlns:a16="http://schemas.microsoft.com/office/drawing/2014/main" id="{DD8E8563-B319-49C7-888E-08161421FC6A}"/>
              </a:ext>
            </a:extLst>
          </p:cNvPr>
          <p:cNvSpPr/>
          <p:nvPr/>
        </p:nvSpPr>
        <p:spPr>
          <a:xfrm>
            <a:off x="5742539" y="3113001"/>
            <a:ext cx="664899" cy="631997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AAC5F9-FD4B-4A9C-A7B3-846C44FED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4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ô chữ cái p - q_Trim">
            <a:hlinkClick r:id="" action="ppaction://media"/>
            <a:extLst>
              <a:ext uri="{FF2B5EF4-FFF2-40B4-BE49-F238E27FC236}">
                <a16:creationId xmlns:a16="http://schemas.microsoft.com/office/drawing/2014/main" id="{4A571586-8050-44C5-BF4F-8C1BA3DAE5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617B44-3B95-4517-8821-2D762F6E3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2" name="Tập tô chữ cái p - q_Trim2">
            <a:hlinkClick r:id="" action="ppaction://media"/>
            <a:extLst>
              <a:ext uri="{FF2B5EF4-FFF2-40B4-BE49-F238E27FC236}">
                <a16:creationId xmlns:a16="http://schemas.microsoft.com/office/drawing/2014/main" id="{E8960A0B-7917-4A84-9D26-F3C28F1AF7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121</Words>
  <Application>Microsoft Office PowerPoint</Application>
  <PresentationFormat>Widescreen</PresentationFormat>
  <Paragraphs>32</Paragraphs>
  <Slides>10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Giờ học kết thúc hẹn gặp lại các con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2022-03-05T02:35:15Z</dcterms:created>
  <dcterms:modified xsi:type="dcterms:W3CDTF">2023-04-03T09:30:04Z</dcterms:modified>
</cp:coreProperties>
</file>