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38200" y="3200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itchFamily="18" charset="0"/>
              </a:rPr>
              <a:t>tài:LQVH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itchFamily="18" charset="0"/>
              </a:rPr>
              <a:t>Truyện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 “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itchFamily="18" charset="0"/>
              </a:rPr>
              <a:t>Đôi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itchFamily="18" charset="0"/>
              </a:rPr>
              <a:t>bạn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itchFamily="18" charset="0"/>
              </a:rPr>
              <a:t>tốt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”</a:t>
            </a:r>
            <a:endParaRPr lang="en-US" alt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028950" y="3862388"/>
            <a:ext cx="322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24-36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D1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9906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1743075" y="4989513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Lê Thị Hòa </a:t>
            </a: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ngôn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ngữ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43075" y="434975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13930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0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6" y="0"/>
            <a:ext cx="9156896" cy="68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50313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85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6911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7565"/>
            <a:ext cx="1828800" cy="2448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17" y="4073499"/>
            <a:ext cx="1427833" cy="1912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53" y="3810000"/>
            <a:ext cx="1687936" cy="203708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9" b="98374" l="9711" r="89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85" y="1252212"/>
            <a:ext cx="2837571" cy="216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943100" cy="216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31816"/>
            <a:ext cx="5844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76856"/>
            <a:ext cx="3048000" cy="36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"/>
            <a:ext cx="9144000" cy="69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7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</cp:revision>
  <dcterms:created xsi:type="dcterms:W3CDTF">2006-08-16T00:00:00Z</dcterms:created>
  <dcterms:modified xsi:type="dcterms:W3CDTF">2023-09-22T02:40:28Z</dcterms:modified>
</cp:coreProperties>
</file>