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5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4.gif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" y="0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4189864" y="3053519"/>
            <a:ext cx="3857634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864" y="3915189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20" y="241178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3865106" y="851643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3928486" y="893174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36" y="691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b="1" dirty="0"/>
              <a:t>Bé cùng xem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737250" y="90615"/>
            <a:ext cx="8293854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0212" y="253903"/>
            <a:ext cx="8885853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27" y="858447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b="1" dirty="0"/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b="1" dirty="0"/>
              <a:t>: Chiếc đồng hồ báo thức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419367" y="90615"/>
            <a:ext cx="9894627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24334" y="218842"/>
            <a:ext cx="9184944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0527" y="6913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4710" y="691355"/>
            <a:ext cx="806582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/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3811483" y="747814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3770540" y="735518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893</Words>
  <Application>Microsoft Office PowerPoint</Application>
  <PresentationFormat>Widescreen</PresentationFormat>
  <Paragraphs>144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đúng: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hang thuy</cp:lastModifiedBy>
  <cp:revision>99</cp:revision>
  <dcterms:created xsi:type="dcterms:W3CDTF">2020-11-28T15:09:10Z</dcterms:created>
  <dcterms:modified xsi:type="dcterms:W3CDTF">2023-12-25T08:20:32Z</dcterms:modified>
</cp:coreProperties>
</file>