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9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3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254"/>
    <a:srgbClr val="008000"/>
    <a:srgbClr val="D95656"/>
    <a:srgbClr val="FFFFFF"/>
    <a:srgbClr val="C1D217"/>
    <a:srgbClr val="64D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D2480-E046-F9CB-9A69-1235E46D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" y="37327"/>
            <a:ext cx="12126437" cy="6858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5468AB37-AB84-482B-A1B4-3D8FADF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719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id="{490217CB-F3FD-414D-B367-8D4F710768F4}"/>
              </a:ext>
            </a:extLst>
          </p:cNvPr>
          <p:cNvSpPr>
            <a:spLocks/>
          </p:cNvSpPr>
          <p:nvPr/>
        </p:nvSpPr>
        <p:spPr bwMode="auto">
          <a:xfrm>
            <a:off x="3325302" y="3287760"/>
            <a:ext cx="5663821" cy="8365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4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EEC7D20-6B1E-4A30-991D-D89A4A1D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611" y="4346847"/>
            <a:ext cx="499735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8138E26E-8DBA-4890-B89C-D41C049A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66" y="2695198"/>
            <a:ext cx="11791668" cy="4248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000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94579-BBEF-36A4-32A5-EC15DABF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965" y="6091946"/>
            <a:ext cx="3307003" cy="730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3A5905-4EE5-192D-804D-571697495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439" y="6127845"/>
            <a:ext cx="3534049" cy="731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637897-AD14-83AF-C45C-4B2914CF7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146" y="6250675"/>
            <a:ext cx="3534049" cy="6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7160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288EA-7BE6-4109-9C4D-7B710BA8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74E440E-1719-4B5E-A715-ECAB178F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39" y="1039292"/>
            <a:ext cx="79702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quen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 kết thúc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các con!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Cô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chăm ngoan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557" y="0"/>
            <a:ext cx="12515557" cy="710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0677" y="1"/>
            <a:ext cx="12332677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69</Words>
  <Application>Microsoft Office PowerPoint</Application>
  <PresentationFormat>Widescreen</PresentationFormat>
  <Paragraphs>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hang thuy</cp:lastModifiedBy>
  <cp:revision>34</cp:revision>
  <dcterms:created xsi:type="dcterms:W3CDTF">2021-11-23T14:46:44Z</dcterms:created>
  <dcterms:modified xsi:type="dcterms:W3CDTF">2023-12-25T08:44:12Z</dcterms:modified>
</cp:coreProperties>
</file>