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6" r:id="rId3"/>
    <p:sldId id="260" r:id="rId4"/>
    <p:sldId id="267" r:id="rId5"/>
    <p:sldId id="262" r:id="rId6"/>
    <p:sldId id="257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FF00"/>
    <a:srgbClr val="800000"/>
    <a:srgbClr val="00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9F4A56-6F0F-4814-9B7B-D8781F710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06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A350A-05A8-4654-AE21-395971A9F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0DF23-C732-4372-AC95-BC74D41865B8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E51FD-7F50-4159-9923-DF647D983E8E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AC170-43A3-4DBA-B5AC-9C536046C8D3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B2B2D-88B6-4BCD-BED6-4F6E6A362E7F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97F39-19CA-4E34-9EE9-7F0CF91B5B88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D36D8-9CBC-4BF8-9D17-AE624B8D921D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6E43E-7D7F-4A03-9A63-81D0DEE26E2C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F63A3-BC83-4A1A-BAEB-05362FA2EB11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209CB-1AA3-4210-BCE7-EEA8AEE2D166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3C568-06A3-48A4-9236-A4727F6C155D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68C0D-4872-412C-BBFA-07B505F826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29F1D-B49B-4CE6-8C82-91F628757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1FAA2-6230-4D1E-97E1-1D87A8516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5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692B-B74F-4744-A9DE-3CF7F2804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229A-F5CE-4860-ACD1-6E5A2BDBD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2992-6455-419D-BBBB-1DBE1929C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9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BB05-0D96-4028-AF74-9055D8FCC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CA7C-DA5D-4B80-9EDF-FFD831061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A8C58-B454-40B6-B5A9-219E6106F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C0E39-0EE7-4D05-8E31-68ECB0D8D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1D59-FDEF-4CC3-8241-E9271398E9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6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3E76E-2860-4922-8C59-EA1D654E06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gif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10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gi¸o ¸n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90600" y="1981200"/>
            <a:ext cx="754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.VnSouthernH" pitchFamily="34" charset="0"/>
              </a:rPr>
              <a:t>Lµm quen víi v¨n häc</a:t>
            </a:r>
            <a:br>
              <a:rPr lang="en-US" sz="3200" b="1">
                <a:solidFill>
                  <a:schemeClr val="accent2"/>
                </a:solidFill>
                <a:latin typeface=".VnSouthernH" pitchFamily="34" charset="0"/>
              </a:rPr>
            </a:br>
            <a:r>
              <a:rPr lang="en-US" sz="3200" b="1">
                <a:solidFill>
                  <a:schemeClr val="accent2"/>
                </a:solidFill>
                <a:latin typeface=".VnSouthernH" pitchFamily="34" charset="0"/>
              </a:rPr>
              <a:t>TruyÖn: h¹t ®ç sãt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447800" y="37338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dirty="0" err="1" smtClean="0">
                <a:solidFill>
                  <a:srgbClr val="FFFF66"/>
                </a:solidFill>
                <a:latin typeface=".VnAristote" pitchFamily="34" charset="0"/>
              </a:rPr>
              <a:t>Chñ</a:t>
            </a:r>
            <a:r>
              <a:rPr lang="en-US" sz="3600" dirty="0" smtClean="0">
                <a:solidFill>
                  <a:srgbClr val="FFFF66"/>
                </a:solidFill>
                <a:latin typeface=".VnAristote" pitchFamily="34" charset="0"/>
              </a:rPr>
              <a:t> </a:t>
            </a:r>
            <a:r>
              <a:rPr lang="en-US" sz="3600" dirty="0">
                <a:solidFill>
                  <a:srgbClr val="FFFF66"/>
                </a:solidFill>
                <a:latin typeface=".VnAristote" pitchFamily="34" charset="0"/>
              </a:rPr>
              <a:t>®</a:t>
            </a:r>
            <a:r>
              <a:rPr lang="en-US" sz="3600" dirty="0" err="1">
                <a:solidFill>
                  <a:srgbClr val="FFFF66"/>
                </a:solidFill>
                <a:latin typeface=".VnAristote" pitchFamily="34" charset="0"/>
              </a:rPr>
              <a:t>iÓm</a:t>
            </a:r>
            <a:r>
              <a:rPr lang="en-US" sz="3600" dirty="0">
                <a:solidFill>
                  <a:srgbClr val="FFFF66"/>
                </a:solidFill>
                <a:latin typeface=".VnAristote" pitchFamily="34" charset="0"/>
              </a:rPr>
              <a:t>: </a:t>
            </a:r>
            <a:r>
              <a:rPr lang="en-US" sz="3600" dirty="0" err="1">
                <a:solidFill>
                  <a:srgbClr val="FFFF66"/>
                </a:solidFill>
                <a:latin typeface=".VnAristote" pitchFamily="34" charset="0"/>
              </a:rPr>
              <a:t>ThÕ</a:t>
            </a:r>
            <a:r>
              <a:rPr lang="en-US" sz="3600" dirty="0">
                <a:solidFill>
                  <a:srgbClr val="FFFF66"/>
                </a:solidFill>
                <a:latin typeface=".VnAristote" pitchFamily="34" charset="0"/>
              </a:rPr>
              <a:t> </a:t>
            </a:r>
            <a:r>
              <a:rPr lang="en-US" sz="3600" dirty="0" err="1">
                <a:solidFill>
                  <a:srgbClr val="FFFF66"/>
                </a:solidFill>
                <a:latin typeface=".VnAristote" pitchFamily="34" charset="0"/>
              </a:rPr>
              <a:t>giíi</a:t>
            </a:r>
            <a:r>
              <a:rPr lang="en-US" sz="3600" dirty="0">
                <a:solidFill>
                  <a:srgbClr val="FFFF66"/>
                </a:solidFill>
                <a:latin typeface=".VnAristote" pitchFamily="34" charset="0"/>
              </a:rPr>
              <a:t> </a:t>
            </a:r>
            <a:r>
              <a:rPr lang="en-US" sz="3600" dirty="0" err="1">
                <a:solidFill>
                  <a:srgbClr val="FFFF66"/>
                </a:solidFill>
                <a:latin typeface=".VnAristote" pitchFamily="34" charset="0"/>
              </a:rPr>
              <a:t>thùc</a:t>
            </a:r>
            <a:r>
              <a:rPr lang="en-US" sz="3600" dirty="0">
                <a:solidFill>
                  <a:srgbClr val="FFFF66"/>
                </a:solidFill>
                <a:latin typeface=".VnAristote" pitchFamily="34" charset="0"/>
              </a:rPr>
              <a:t> </a:t>
            </a:r>
            <a:r>
              <a:rPr lang="en-US" sz="3600" dirty="0" err="1">
                <a:solidFill>
                  <a:srgbClr val="FFFF66"/>
                </a:solidFill>
                <a:latin typeface=".VnAristote" pitchFamily="34" charset="0"/>
              </a:rPr>
              <a:t>vËt</a:t>
            </a:r>
            <a:endParaRPr lang="en-US" sz="3600" dirty="0">
              <a:solidFill>
                <a:srgbClr val="FFFF66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4" grpId="1" animBg="1"/>
      <p:bldP spid="27654" grpId="2" animBg="1"/>
      <p:bldP spid="276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76200" y="0"/>
            <a:ext cx="9172575" cy="6858000"/>
            <a:chOff x="0" y="0"/>
            <a:chExt cx="5778" cy="4224"/>
          </a:xfrm>
        </p:grpSpPr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78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5760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76" name="Picture 24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90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7" name="Picture 25" descr="Animated-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481388"/>
            <a:ext cx="441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8" name="Picture 26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9" name="Picture 27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2" name="Freeform 30"/>
          <p:cNvSpPr>
            <a:spLocks/>
          </p:cNvSpPr>
          <p:nvPr/>
        </p:nvSpPr>
        <p:spPr bwMode="auto">
          <a:xfrm>
            <a:off x="685800" y="42672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2438400" y="43434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7696200" y="43434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6019800" y="43434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990600" y="63246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3048000" y="63246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5181600" y="63246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7239000" y="64008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08" name="Picture 56" descr="Animated-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441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19" name="Picture 67" descr="Animated-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441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28" name="Group 76"/>
          <p:cNvGrpSpPr>
            <a:grpSpLocks/>
          </p:cNvGrpSpPr>
          <p:nvPr/>
        </p:nvGrpSpPr>
        <p:grpSpPr bwMode="auto">
          <a:xfrm>
            <a:off x="-76200" y="1905000"/>
            <a:ext cx="9677400" cy="4800600"/>
            <a:chOff x="-48" y="1200"/>
            <a:chExt cx="6096" cy="3024"/>
          </a:xfrm>
        </p:grpSpPr>
        <p:pic>
          <p:nvPicPr>
            <p:cNvPr id="23569" name="Picture 1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48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200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7" name="Picture 1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248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0" name="Picture 1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96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1" name="Picture 1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2" name="Picture 2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3" name="Picture 2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96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5" name="Picture 7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44"/>
              <a:ext cx="1632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626" name="Freeform 74"/>
          <p:cNvSpPr>
            <a:spLocks/>
          </p:cNvSpPr>
          <p:nvPr/>
        </p:nvSpPr>
        <p:spPr bwMode="auto">
          <a:xfrm>
            <a:off x="4267200" y="4419600"/>
            <a:ext cx="828675" cy="331788"/>
          </a:xfrm>
          <a:custGeom>
            <a:avLst/>
            <a:gdLst>
              <a:gd name="T0" fmla="*/ 70 w 522"/>
              <a:gd name="T1" fmla="*/ 175 h 209"/>
              <a:gd name="T2" fmla="*/ 48 w 522"/>
              <a:gd name="T3" fmla="*/ 160 h 209"/>
              <a:gd name="T4" fmla="*/ 17 w 522"/>
              <a:gd name="T5" fmla="*/ 152 h 209"/>
              <a:gd name="T6" fmla="*/ 40 w 522"/>
              <a:gd name="T7" fmla="*/ 92 h 209"/>
              <a:gd name="T8" fmla="*/ 199 w 522"/>
              <a:gd name="T9" fmla="*/ 1 h 209"/>
              <a:gd name="T10" fmla="*/ 518 w 522"/>
              <a:gd name="T11" fmla="*/ 31 h 209"/>
              <a:gd name="T12" fmla="*/ 465 w 522"/>
              <a:gd name="T13" fmla="*/ 137 h 209"/>
              <a:gd name="T14" fmla="*/ 63 w 522"/>
              <a:gd name="T15" fmla="*/ 205 h 209"/>
              <a:gd name="T16" fmla="*/ 25 w 522"/>
              <a:gd name="T17" fmla="*/ 175 h 209"/>
              <a:gd name="T18" fmla="*/ 2 w 522"/>
              <a:gd name="T19" fmla="*/ 1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209">
                <a:moveTo>
                  <a:pt x="70" y="175"/>
                </a:moveTo>
                <a:cubicBezTo>
                  <a:pt x="63" y="170"/>
                  <a:pt x="56" y="164"/>
                  <a:pt x="48" y="160"/>
                </a:cubicBezTo>
                <a:cubicBezTo>
                  <a:pt x="38" y="156"/>
                  <a:pt x="22" y="162"/>
                  <a:pt x="17" y="152"/>
                </a:cubicBezTo>
                <a:cubicBezTo>
                  <a:pt x="12" y="141"/>
                  <a:pt x="28" y="100"/>
                  <a:pt x="40" y="92"/>
                </a:cubicBezTo>
                <a:cubicBezTo>
                  <a:pt x="90" y="57"/>
                  <a:pt x="149" y="35"/>
                  <a:pt x="199" y="1"/>
                </a:cubicBezTo>
                <a:cubicBezTo>
                  <a:pt x="306" y="10"/>
                  <a:pt x="415" y="0"/>
                  <a:pt x="518" y="31"/>
                </a:cubicBezTo>
                <a:cubicBezTo>
                  <a:pt x="512" y="92"/>
                  <a:pt x="522" y="119"/>
                  <a:pt x="465" y="137"/>
                </a:cubicBezTo>
                <a:cubicBezTo>
                  <a:pt x="362" y="204"/>
                  <a:pt x="180" y="190"/>
                  <a:pt x="63" y="205"/>
                </a:cubicBezTo>
                <a:cubicBezTo>
                  <a:pt x="18" y="191"/>
                  <a:pt x="59" y="209"/>
                  <a:pt x="25" y="175"/>
                </a:cubicBezTo>
                <a:cubicBezTo>
                  <a:pt x="0" y="150"/>
                  <a:pt x="2" y="172"/>
                  <a:pt x="2" y="152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9" name="Freeform 77"/>
          <p:cNvSpPr>
            <a:spLocks/>
          </p:cNvSpPr>
          <p:nvPr/>
        </p:nvSpPr>
        <p:spPr bwMode="auto">
          <a:xfrm>
            <a:off x="722313" y="4222750"/>
            <a:ext cx="795337" cy="446088"/>
          </a:xfrm>
          <a:custGeom>
            <a:avLst/>
            <a:gdLst>
              <a:gd name="T0" fmla="*/ 15 w 501"/>
              <a:gd name="T1" fmla="*/ 182 h 281"/>
              <a:gd name="T2" fmla="*/ 45 w 501"/>
              <a:gd name="T3" fmla="*/ 152 h 281"/>
              <a:gd name="T4" fmla="*/ 76 w 501"/>
              <a:gd name="T5" fmla="*/ 91 h 281"/>
              <a:gd name="T6" fmla="*/ 235 w 501"/>
              <a:gd name="T7" fmla="*/ 0 h 281"/>
              <a:gd name="T8" fmla="*/ 485 w 501"/>
              <a:gd name="T9" fmla="*/ 38 h 281"/>
              <a:gd name="T10" fmla="*/ 477 w 501"/>
              <a:gd name="T11" fmla="*/ 106 h 281"/>
              <a:gd name="T12" fmla="*/ 447 w 501"/>
              <a:gd name="T13" fmla="*/ 114 h 281"/>
              <a:gd name="T14" fmla="*/ 273 w 501"/>
              <a:gd name="T15" fmla="*/ 137 h 281"/>
              <a:gd name="T16" fmla="*/ 212 w 501"/>
              <a:gd name="T17" fmla="*/ 175 h 281"/>
              <a:gd name="T18" fmla="*/ 189 w 501"/>
              <a:gd name="T19" fmla="*/ 258 h 281"/>
              <a:gd name="T20" fmla="*/ 0 w 501"/>
              <a:gd name="T21" fmla="*/ 167 h 281"/>
              <a:gd name="T22" fmla="*/ 7 w 501"/>
              <a:gd name="T23" fmla="*/ 91 h 281"/>
              <a:gd name="T24" fmla="*/ 129 w 501"/>
              <a:gd name="T25" fmla="*/ 31 h 281"/>
              <a:gd name="T26" fmla="*/ 159 w 501"/>
              <a:gd name="T27" fmla="*/ 15 h 281"/>
              <a:gd name="T28" fmla="*/ 257 w 501"/>
              <a:gd name="T29" fmla="*/ 15 h 281"/>
              <a:gd name="T30" fmla="*/ 121 w 501"/>
              <a:gd name="T31" fmla="*/ 76 h 281"/>
              <a:gd name="T32" fmla="*/ 73 w 501"/>
              <a:gd name="T33" fmla="*/ 2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1" h="281">
                <a:moveTo>
                  <a:pt x="15" y="182"/>
                </a:moveTo>
                <a:cubicBezTo>
                  <a:pt x="33" y="122"/>
                  <a:pt x="6" y="190"/>
                  <a:pt x="45" y="152"/>
                </a:cubicBezTo>
                <a:cubicBezTo>
                  <a:pt x="60" y="138"/>
                  <a:pt x="54" y="112"/>
                  <a:pt x="76" y="91"/>
                </a:cubicBezTo>
                <a:cubicBezTo>
                  <a:pt x="96" y="25"/>
                  <a:pt x="178" y="20"/>
                  <a:pt x="235" y="0"/>
                </a:cubicBezTo>
                <a:cubicBezTo>
                  <a:pt x="325" y="6"/>
                  <a:pt x="400" y="12"/>
                  <a:pt x="485" y="38"/>
                </a:cubicBezTo>
                <a:cubicBezTo>
                  <a:pt x="491" y="64"/>
                  <a:pt x="501" y="81"/>
                  <a:pt x="477" y="106"/>
                </a:cubicBezTo>
                <a:cubicBezTo>
                  <a:pt x="470" y="113"/>
                  <a:pt x="457" y="111"/>
                  <a:pt x="447" y="114"/>
                </a:cubicBezTo>
                <a:cubicBezTo>
                  <a:pt x="389" y="129"/>
                  <a:pt x="333" y="132"/>
                  <a:pt x="273" y="137"/>
                </a:cubicBezTo>
                <a:cubicBezTo>
                  <a:pt x="247" y="145"/>
                  <a:pt x="231" y="155"/>
                  <a:pt x="212" y="175"/>
                </a:cubicBezTo>
                <a:cubicBezTo>
                  <a:pt x="195" y="220"/>
                  <a:pt x="240" y="240"/>
                  <a:pt x="189" y="258"/>
                </a:cubicBezTo>
                <a:cubicBezTo>
                  <a:pt x="34" y="249"/>
                  <a:pt x="35" y="281"/>
                  <a:pt x="0" y="167"/>
                </a:cubicBezTo>
                <a:cubicBezTo>
                  <a:pt x="2" y="142"/>
                  <a:pt x="0" y="115"/>
                  <a:pt x="7" y="91"/>
                </a:cubicBezTo>
                <a:cubicBezTo>
                  <a:pt x="20" y="47"/>
                  <a:pt x="96" y="46"/>
                  <a:pt x="129" y="31"/>
                </a:cubicBezTo>
                <a:cubicBezTo>
                  <a:pt x="139" y="26"/>
                  <a:pt x="148" y="16"/>
                  <a:pt x="159" y="15"/>
                </a:cubicBezTo>
                <a:cubicBezTo>
                  <a:pt x="191" y="11"/>
                  <a:pt x="224" y="15"/>
                  <a:pt x="257" y="15"/>
                </a:cubicBezTo>
                <a:lnTo>
                  <a:pt x="121" y="76"/>
                </a:lnTo>
                <a:lnTo>
                  <a:pt x="73" y="28"/>
                </a:ln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0" name="Freeform 78"/>
          <p:cNvSpPr>
            <a:spLocks/>
          </p:cNvSpPr>
          <p:nvPr/>
        </p:nvSpPr>
        <p:spPr bwMode="auto">
          <a:xfrm>
            <a:off x="2393950" y="4329113"/>
            <a:ext cx="830263" cy="434975"/>
          </a:xfrm>
          <a:custGeom>
            <a:avLst/>
            <a:gdLst>
              <a:gd name="T0" fmla="*/ 61 w 523"/>
              <a:gd name="T1" fmla="*/ 70 h 274"/>
              <a:gd name="T2" fmla="*/ 144 w 523"/>
              <a:gd name="T3" fmla="*/ 39 h 274"/>
              <a:gd name="T4" fmla="*/ 311 w 523"/>
              <a:gd name="T5" fmla="*/ 17 h 274"/>
              <a:gd name="T6" fmla="*/ 478 w 523"/>
              <a:gd name="T7" fmla="*/ 32 h 274"/>
              <a:gd name="T8" fmla="*/ 523 w 523"/>
              <a:gd name="T9" fmla="*/ 77 h 274"/>
              <a:gd name="T10" fmla="*/ 516 w 523"/>
              <a:gd name="T11" fmla="*/ 130 h 274"/>
              <a:gd name="T12" fmla="*/ 334 w 523"/>
              <a:gd name="T13" fmla="*/ 183 h 274"/>
              <a:gd name="T14" fmla="*/ 235 w 523"/>
              <a:gd name="T15" fmla="*/ 214 h 274"/>
              <a:gd name="T16" fmla="*/ 46 w 523"/>
              <a:gd name="T17" fmla="*/ 236 h 274"/>
              <a:gd name="T18" fmla="*/ 0 w 523"/>
              <a:gd name="T19" fmla="*/ 176 h 274"/>
              <a:gd name="T20" fmla="*/ 53 w 523"/>
              <a:gd name="T21" fmla="*/ 92 h 274"/>
              <a:gd name="T22" fmla="*/ 76 w 523"/>
              <a:gd name="T23" fmla="*/ 85 h 274"/>
              <a:gd name="T24" fmla="*/ 106 w 523"/>
              <a:gd name="T25" fmla="*/ 77 h 274"/>
              <a:gd name="T26" fmla="*/ 61 w 523"/>
              <a:gd name="T27" fmla="*/ 7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274">
                <a:moveTo>
                  <a:pt x="61" y="70"/>
                </a:moveTo>
                <a:cubicBezTo>
                  <a:pt x="88" y="61"/>
                  <a:pt x="116" y="44"/>
                  <a:pt x="144" y="39"/>
                </a:cubicBezTo>
                <a:cubicBezTo>
                  <a:pt x="199" y="29"/>
                  <a:pt x="256" y="25"/>
                  <a:pt x="311" y="17"/>
                </a:cubicBezTo>
                <a:cubicBezTo>
                  <a:pt x="367" y="20"/>
                  <a:pt x="432" y="0"/>
                  <a:pt x="478" y="32"/>
                </a:cubicBezTo>
                <a:cubicBezTo>
                  <a:pt x="495" y="44"/>
                  <a:pt x="523" y="77"/>
                  <a:pt x="523" y="77"/>
                </a:cubicBezTo>
                <a:cubicBezTo>
                  <a:pt x="521" y="95"/>
                  <a:pt x="522" y="113"/>
                  <a:pt x="516" y="130"/>
                </a:cubicBezTo>
                <a:cubicBezTo>
                  <a:pt x="501" y="174"/>
                  <a:pt x="370" y="177"/>
                  <a:pt x="334" y="183"/>
                </a:cubicBezTo>
                <a:cubicBezTo>
                  <a:pt x="301" y="199"/>
                  <a:pt x="270" y="205"/>
                  <a:pt x="235" y="214"/>
                </a:cubicBezTo>
                <a:cubicBezTo>
                  <a:pt x="216" y="274"/>
                  <a:pt x="94" y="241"/>
                  <a:pt x="46" y="236"/>
                </a:cubicBezTo>
                <a:cubicBezTo>
                  <a:pt x="20" y="198"/>
                  <a:pt x="13" y="224"/>
                  <a:pt x="0" y="176"/>
                </a:cubicBezTo>
                <a:cubicBezTo>
                  <a:pt x="7" y="133"/>
                  <a:pt x="13" y="112"/>
                  <a:pt x="53" y="92"/>
                </a:cubicBezTo>
                <a:cubicBezTo>
                  <a:pt x="60" y="88"/>
                  <a:pt x="68" y="87"/>
                  <a:pt x="76" y="85"/>
                </a:cubicBezTo>
                <a:cubicBezTo>
                  <a:pt x="86" y="82"/>
                  <a:pt x="113" y="84"/>
                  <a:pt x="106" y="77"/>
                </a:cubicBezTo>
                <a:cubicBezTo>
                  <a:pt x="95" y="66"/>
                  <a:pt x="76" y="72"/>
                  <a:pt x="61" y="7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1" name="Freeform 79"/>
          <p:cNvSpPr>
            <a:spLocks/>
          </p:cNvSpPr>
          <p:nvPr/>
        </p:nvSpPr>
        <p:spPr bwMode="auto">
          <a:xfrm>
            <a:off x="6019800" y="4343400"/>
            <a:ext cx="830263" cy="434975"/>
          </a:xfrm>
          <a:custGeom>
            <a:avLst/>
            <a:gdLst>
              <a:gd name="T0" fmla="*/ 61 w 523"/>
              <a:gd name="T1" fmla="*/ 70 h 274"/>
              <a:gd name="T2" fmla="*/ 144 w 523"/>
              <a:gd name="T3" fmla="*/ 39 h 274"/>
              <a:gd name="T4" fmla="*/ 311 w 523"/>
              <a:gd name="T5" fmla="*/ 17 h 274"/>
              <a:gd name="T6" fmla="*/ 478 w 523"/>
              <a:gd name="T7" fmla="*/ 32 h 274"/>
              <a:gd name="T8" fmla="*/ 523 w 523"/>
              <a:gd name="T9" fmla="*/ 77 h 274"/>
              <a:gd name="T10" fmla="*/ 516 w 523"/>
              <a:gd name="T11" fmla="*/ 130 h 274"/>
              <a:gd name="T12" fmla="*/ 334 w 523"/>
              <a:gd name="T13" fmla="*/ 183 h 274"/>
              <a:gd name="T14" fmla="*/ 235 w 523"/>
              <a:gd name="T15" fmla="*/ 214 h 274"/>
              <a:gd name="T16" fmla="*/ 46 w 523"/>
              <a:gd name="T17" fmla="*/ 236 h 274"/>
              <a:gd name="T18" fmla="*/ 0 w 523"/>
              <a:gd name="T19" fmla="*/ 176 h 274"/>
              <a:gd name="T20" fmla="*/ 53 w 523"/>
              <a:gd name="T21" fmla="*/ 92 h 274"/>
              <a:gd name="T22" fmla="*/ 76 w 523"/>
              <a:gd name="T23" fmla="*/ 85 h 274"/>
              <a:gd name="T24" fmla="*/ 106 w 523"/>
              <a:gd name="T25" fmla="*/ 77 h 274"/>
              <a:gd name="T26" fmla="*/ 61 w 523"/>
              <a:gd name="T27" fmla="*/ 7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274">
                <a:moveTo>
                  <a:pt x="61" y="70"/>
                </a:moveTo>
                <a:cubicBezTo>
                  <a:pt x="88" y="61"/>
                  <a:pt x="116" y="44"/>
                  <a:pt x="144" y="39"/>
                </a:cubicBezTo>
                <a:cubicBezTo>
                  <a:pt x="199" y="29"/>
                  <a:pt x="256" y="25"/>
                  <a:pt x="311" y="17"/>
                </a:cubicBezTo>
                <a:cubicBezTo>
                  <a:pt x="367" y="20"/>
                  <a:pt x="432" y="0"/>
                  <a:pt x="478" y="32"/>
                </a:cubicBezTo>
                <a:cubicBezTo>
                  <a:pt x="495" y="44"/>
                  <a:pt x="523" y="77"/>
                  <a:pt x="523" y="77"/>
                </a:cubicBezTo>
                <a:cubicBezTo>
                  <a:pt x="521" y="95"/>
                  <a:pt x="522" y="113"/>
                  <a:pt x="516" y="130"/>
                </a:cubicBezTo>
                <a:cubicBezTo>
                  <a:pt x="501" y="174"/>
                  <a:pt x="370" y="177"/>
                  <a:pt x="334" y="183"/>
                </a:cubicBezTo>
                <a:cubicBezTo>
                  <a:pt x="301" y="199"/>
                  <a:pt x="270" y="205"/>
                  <a:pt x="235" y="214"/>
                </a:cubicBezTo>
                <a:cubicBezTo>
                  <a:pt x="216" y="274"/>
                  <a:pt x="94" y="241"/>
                  <a:pt x="46" y="236"/>
                </a:cubicBezTo>
                <a:cubicBezTo>
                  <a:pt x="20" y="198"/>
                  <a:pt x="13" y="224"/>
                  <a:pt x="0" y="176"/>
                </a:cubicBezTo>
                <a:cubicBezTo>
                  <a:pt x="7" y="133"/>
                  <a:pt x="13" y="112"/>
                  <a:pt x="53" y="92"/>
                </a:cubicBezTo>
                <a:cubicBezTo>
                  <a:pt x="60" y="88"/>
                  <a:pt x="68" y="87"/>
                  <a:pt x="76" y="85"/>
                </a:cubicBezTo>
                <a:cubicBezTo>
                  <a:pt x="86" y="82"/>
                  <a:pt x="113" y="84"/>
                  <a:pt x="106" y="77"/>
                </a:cubicBezTo>
                <a:cubicBezTo>
                  <a:pt x="95" y="66"/>
                  <a:pt x="76" y="72"/>
                  <a:pt x="61" y="7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2" name="Freeform 80"/>
          <p:cNvSpPr>
            <a:spLocks/>
          </p:cNvSpPr>
          <p:nvPr/>
        </p:nvSpPr>
        <p:spPr bwMode="auto">
          <a:xfrm>
            <a:off x="7315200" y="6324600"/>
            <a:ext cx="830263" cy="434975"/>
          </a:xfrm>
          <a:custGeom>
            <a:avLst/>
            <a:gdLst>
              <a:gd name="T0" fmla="*/ 61 w 523"/>
              <a:gd name="T1" fmla="*/ 70 h 274"/>
              <a:gd name="T2" fmla="*/ 144 w 523"/>
              <a:gd name="T3" fmla="*/ 39 h 274"/>
              <a:gd name="T4" fmla="*/ 311 w 523"/>
              <a:gd name="T5" fmla="*/ 17 h 274"/>
              <a:gd name="T6" fmla="*/ 478 w 523"/>
              <a:gd name="T7" fmla="*/ 32 h 274"/>
              <a:gd name="T8" fmla="*/ 523 w 523"/>
              <a:gd name="T9" fmla="*/ 77 h 274"/>
              <a:gd name="T10" fmla="*/ 516 w 523"/>
              <a:gd name="T11" fmla="*/ 130 h 274"/>
              <a:gd name="T12" fmla="*/ 334 w 523"/>
              <a:gd name="T13" fmla="*/ 183 h 274"/>
              <a:gd name="T14" fmla="*/ 235 w 523"/>
              <a:gd name="T15" fmla="*/ 214 h 274"/>
              <a:gd name="T16" fmla="*/ 46 w 523"/>
              <a:gd name="T17" fmla="*/ 236 h 274"/>
              <a:gd name="T18" fmla="*/ 0 w 523"/>
              <a:gd name="T19" fmla="*/ 176 h 274"/>
              <a:gd name="T20" fmla="*/ 53 w 523"/>
              <a:gd name="T21" fmla="*/ 92 h 274"/>
              <a:gd name="T22" fmla="*/ 76 w 523"/>
              <a:gd name="T23" fmla="*/ 85 h 274"/>
              <a:gd name="T24" fmla="*/ 106 w 523"/>
              <a:gd name="T25" fmla="*/ 77 h 274"/>
              <a:gd name="T26" fmla="*/ 61 w 523"/>
              <a:gd name="T27" fmla="*/ 7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274">
                <a:moveTo>
                  <a:pt x="61" y="70"/>
                </a:moveTo>
                <a:cubicBezTo>
                  <a:pt x="88" y="61"/>
                  <a:pt x="116" y="44"/>
                  <a:pt x="144" y="39"/>
                </a:cubicBezTo>
                <a:cubicBezTo>
                  <a:pt x="199" y="29"/>
                  <a:pt x="256" y="25"/>
                  <a:pt x="311" y="17"/>
                </a:cubicBezTo>
                <a:cubicBezTo>
                  <a:pt x="367" y="20"/>
                  <a:pt x="432" y="0"/>
                  <a:pt x="478" y="32"/>
                </a:cubicBezTo>
                <a:cubicBezTo>
                  <a:pt x="495" y="44"/>
                  <a:pt x="523" y="77"/>
                  <a:pt x="523" y="77"/>
                </a:cubicBezTo>
                <a:cubicBezTo>
                  <a:pt x="521" y="95"/>
                  <a:pt x="522" y="113"/>
                  <a:pt x="516" y="130"/>
                </a:cubicBezTo>
                <a:cubicBezTo>
                  <a:pt x="501" y="174"/>
                  <a:pt x="370" y="177"/>
                  <a:pt x="334" y="183"/>
                </a:cubicBezTo>
                <a:cubicBezTo>
                  <a:pt x="301" y="199"/>
                  <a:pt x="270" y="205"/>
                  <a:pt x="235" y="214"/>
                </a:cubicBezTo>
                <a:cubicBezTo>
                  <a:pt x="216" y="274"/>
                  <a:pt x="94" y="241"/>
                  <a:pt x="46" y="236"/>
                </a:cubicBezTo>
                <a:cubicBezTo>
                  <a:pt x="20" y="198"/>
                  <a:pt x="13" y="224"/>
                  <a:pt x="0" y="176"/>
                </a:cubicBezTo>
                <a:cubicBezTo>
                  <a:pt x="7" y="133"/>
                  <a:pt x="13" y="112"/>
                  <a:pt x="53" y="92"/>
                </a:cubicBezTo>
                <a:cubicBezTo>
                  <a:pt x="60" y="88"/>
                  <a:pt x="68" y="87"/>
                  <a:pt x="76" y="85"/>
                </a:cubicBezTo>
                <a:cubicBezTo>
                  <a:pt x="86" y="82"/>
                  <a:pt x="113" y="84"/>
                  <a:pt x="106" y="77"/>
                </a:cubicBezTo>
                <a:cubicBezTo>
                  <a:pt x="95" y="66"/>
                  <a:pt x="76" y="72"/>
                  <a:pt x="61" y="7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3" name="Freeform 81"/>
          <p:cNvSpPr>
            <a:spLocks/>
          </p:cNvSpPr>
          <p:nvPr/>
        </p:nvSpPr>
        <p:spPr bwMode="auto">
          <a:xfrm>
            <a:off x="7696200" y="4343400"/>
            <a:ext cx="830263" cy="434975"/>
          </a:xfrm>
          <a:custGeom>
            <a:avLst/>
            <a:gdLst>
              <a:gd name="T0" fmla="*/ 61 w 523"/>
              <a:gd name="T1" fmla="*/ 70 h 274"/>
              <a:gd name="T2" fmla="*/ 144 w 523"/>
              <a:gd name="T3" fmla="*/ 39 h 274"/>
              <a:gd name="T4" fmla="*/ 311 w 523"/>
              <a:gd name="T5" fmla="*/ 17 h 274"/>
              <a:gd name="T6" fmla="*/ 478 w 523"/>
              <a:gd name="T7" fmla="*/ 32 h 274"/>
              <a:gd name="T8" fmla="*/ 523 w 523"/>
              <a:gd name="T9" fmla="*/ 77 h 274"/>
              <a:gd name="T10" fmla="*/ 516 w 523"/>
              <a:gd name="T11" fmla="*/ 130 h 274"/>
              <a:gd name="T12" fmla="*/ 334 w 523"/>
              <a:gd name="T13" fmla="*/ 183 h 274"/>
              <a:gd name="T14" fmla="*/ 235 w 523"/>
              <a:gd name="T15" fmla="*/ 214 h 274"/>
              <a:gd name="T16" fmla="*/ 46 w 523"/>
              <a:gd name="T17" fmla="*/ 236 h 274"/>
              <a:gd name="T18" fmla="*/ 0 w 523"/>
              <a:gd name="T19" fmla="*/ 176 h 274"/>
              <a:gd name="T20" fmla="*/ 53 w 523"/>
              <a:gd name="T21" fmla="*/ 92 h 274"/>
              <a:gd name="T22" fmla="*/ 76 w 523"/>
              <a:gd name="T23" fmla="*/ 85 h 274"/>
              <a:gd name="T24" fmla="*/ 106 w 523"/>
              <a:gd name="T25" fmla="*/ 77 h 274"/>
              <a:gd name="T26" fmla="*/ 61 w 523"/>
              <a:gd name="T27" fmla="*/ 7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274">
                <a:moveTo>
                  <a:pt x="61" y="70"/>
                </a:moveTo>
                <a:cubicBezTo>
                  <a:pt x="88" y="61"/>
                  <a:pt x="116" y="44"/>
                  <a:pt x="144" y="39"/>
                </a:cubicBezTo>
                <a:cubicBezTo>
                  <a:pt x="199" y="29"/>
                  <a:pt x="256" y="25"/>
                  <a:pt x="311" y="17"/>
                </a:cubicBezTo>
                <a:cubicBezTo>
                  <a:pt x="367" y="20"/>
                  <a:pt x="432" y="0"/>
                  <a:pt x="478" y="32"/>
                </a:cubicBezTo>
                <a:cubicBezTo>
                  <a:pt x="495" y="44"/>
                  <a:pt x="523" y="77"/>
                  <a:pt x="523" y="77"/>
                </a:cubicBezTo>
                <a:cubicBezTo>
                  <a:pt x="521" y="95"/>
                  <a:pt x="522" y="113"/>
                  <a:pt x="516" y="130"/>
                </a:cubicBezTo>
                <a:cubicBezTo>
                  <a:pt x="501" y="174"/>
                  <a:pt x="370" y="177"/>
                  <a:pt x="334" y="183"/>
                </a:cubicBezTo>
                <a:cubicBezTo>
                  <a:pt x="301" y="199"/>
                  <a:pt x="270" y="205"/>
                  <a:pt x="235" y="214"/>
                </a:cubicBezTo>
                <a:cubicBezTo>
                  <a:pt x="216" y="274"/>
                  <a:pt x="94" y="241"/>
                  <a:pt x="46" y="236"/>
                </a:cubicBezTo>
                <a:cubicBezTo>
                  <a:pt x="20" y="198"/>
                  <a:pt x="13" y="224"/>
                  <a:pt x="0" y="176"/>
                </a:cubicBezTo>
                <a:cubicBezTo>
                  <a:pt x="7" y="133"/>
                  <a:pt x="13" y="112"/>
                  <a:pt x="53" y="92"/>
                </a:cubicBezTo>
                <a:cubicBezTo>
                  <a:pt x="60" y="88"/>
                  <a:pt x="68" y="87"/>
                  <a:pt x="76" y="85"/>
                </a:cubicBezTo>
                <a:cubicBezTo>
                  <a:pt x="86" y="82"/>
                  <a:pt x="113" y="84"/>
                  <a:pt x="106" y="77"/>
                </a:cubicBezTo>
                <a:cubicBezTo>
                  <a:pt x="95" y="66"/>
                  <a:pt x="76" y="72"/>
                  <a:pt x="61" y="7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4" name="Freeform 82"/>
          <p:cNvSpPr>
            <a:spLocks/>
          </p:cNvSpPr>
          <p:nvPr/>
        </p:nvSpPr>
        <p:spPr bwMode="auto">
          <a:xfrm>
            <a:off x="5181600" y="6248400"/>
            <a:ext cx="830263" cy="434975"/>
          </a:xfrm>
          <a:custGeom>
            <a:avLst/>
            <a:gdLst>
              <a:gd name="T0" fmla="*/ 61 w 523"/>
              <a:gd name="T1" fmla="*/ 70 h 274"/>
              <a:gd name="T2" fmla="*/ 144 w 523"/>
              <a:gd name="T3" fmla="*/ 39 h 274"/>
              <a:gd name="T4" fmla="*/ 311 w 523"/>
              <a:gd name="T5" fmla="*/ 17 h 274"/>
              <a:gd name="T6" fmla="*/ 478 w 523"/>
              <a:gd name="T7" fmla="*/ 32 h 274"/>
              <a:gd name="T8" fmla="*/ 523 w 523"/>
              <a:gd name="T9" fmla="*/ 77 h 274"/>
              <a:gd name="T10" fmla="*/ 516 w 523"/>
              <a:gd name="T11" fmla="*/ 130 h 274"/>
              <a:gd name="T12" fmla="*/ 334 w 523"/>
              <a:gd name="T13" fmla="*/ 183 h 274"/>
              <a:gd name="T14" fmla="*/ 235 w 523"/>
              <a:gd name="T15" fmla="*/ 214 h 274"/>
              <a:gd name="T16" fmla="*/ 46 w 523"/>
              <a:gd name="T17" fmla="*/ 236 h 274"/>
              <a:gd name="T18" fmla="*/ 0 w 523"/>
              <a:gd name="T19" fmla="*/ 176 h 274"/>
              <a:gd name="T20" fmla="*/ 53 w 523"/>
              <a:gd name="T21" fmla="*/ 92 h 274"/>
              <a:gd name="T22" fmla="*/ 76 w 523"/>
              <a:gd name="T23" fmla="*/ 85 h 274"/>
              <a:gd name="T24" fmla="*/ 106 w 523"/>
              <a:gd name="T25" fmla="*/ 77 h 274"/>
              <a:gd name="T26" fmla="*/ 61 w 523"/>
              <a:gd name="T27" fmla="*/ 7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274">
                <a:moveTo>
                  <a:pt x="61" y="70"/>
                </a:moveTo>
                <a:cubicBezTo>
                  <a:pt x="88" y="61"/>
                  <a:pt x="116" y="44"/>
                  <a:pt x="144" y="39"/>
                </a:cubicBezTo>
                <a:cubicBezTo>
                  <a:pt x="199" y="29"/>
                  <a:pt x="256" y="25"/>
                  <a:pt x="311" y="17"/>
                </a:cubicBezTo>
                <a:cubicBezTo>
                  <a:pt x="367" y="20"/>
                  <a:pt x="432" y="0"/>
                  <a:pt x="478" y="32"/>
                </a:cubicBezTo>
                <a:cubicBezTo>
                  <a:pt x="495" y="44"/>
                  <a:pt x="523" y="77"/>
                  <a:pt x="523" y="77"/>
                </a:cubicBezTo>
                <a:cubicBezTo>
                  <a:pt x="521" y="95"/>
                  <a:pt x="522" y="113"/>
                  <a:pt x="516" y="130"/>
                </a:cubicBezTo>
                <a:cubicBezTo>
                  <a:pt x="501" y="174"/>
                  <a:pt x="370" y="177"/>
                  <a:pt x="334" y="183"/>
                </a:cubicBezTo>
                <a:cubicBezTo>
                  <a:pt x="301" y="199"/>
                  <a:pt x="270" y="205"/>
                  <a:pt x="235" y="214"/>
                </a:cubicBezTo>
                <a:cubicBezTo>
                  <a:pt x="216" y="274"/>
                  <a:pt x="94" y="241"/>
                  <a:pt x="46" y="236"/>
                </a:cubicBezTo>
                <a:cubicBezTo>
                  <a:pt x="20" y="198"/>
                  <a:pt x="13" y="224"/>
                  <a:pt x="0" y="176"/>
                </a:cubicBezTo>
                <a:cubicBezTo>
                  <a:pt x="7" y="133"/>
                  <a:pt x="13" y="112"/>
                  <a:pt x="53" y="92"/>
                </a:cubicBezTo>
                <a:cubicBezTo>
                  <a:pt x="60" y="88"/>
                  <a:pt x="68" y="87"/>
                  <a:pt x="76" y="85"/>
                </a:cubicBezTo>
                <a:cubicBezTo>
                  <a:pt x="86" y="82"/>
                  <a:pt x="113" y="84"/>
                  <a:pt x="106" y="77"/>
                </a:cubicBezTo>
                <a:cubicBezTo>
                  <a:pt x="95" y="66"/>
                  <a:pt x="76" y="72"/>
                  <a:pt x="61" y="7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5" name="Freeform 83"/>
          <p:cNvSpPr>
            <a:spLocks/>
          </p:cNvSpPr>
          <p:nvPr/>
        </p:nvSpPr>
        <p:spPr bwMode="auto">
          <a:xfrm>
            <a:off x="3048000" y="6248400"/>
            <a:ext cx="830263" cy="434975"/>
          </a:xfrm>
          <a:custGeom>
            <a:avLst/>
            <a:gdLst>
              <a:gd name="T0" fmla="*/ 61 w 523"/>
              <a:gd name="T1" fmla="*/ 70 h 274"/>
              <a:gd name="T2" fmla="*/ 144 w 523"/>
              <a:gd name="T3" fmla="*/ 39 h 274"/>
              <a:gd name="T4" fmla="*/ 311 w 523"/>
              <a:gd name="T5" fmla="*/ 17 h 274"/>
              <a:gd name="T6" fmla="*/ 478 w 523"/>
              <a:gd name="T7" fmla="*/ 32 h 274"/>
              <a:gd name="T8" fmla="*/ 523 w 523"/>
              <a:gd name="T9" fmla="*/ 77 h 274"/>
              <a:gd name="T10" fmla="*/ 516 w 523"/>
              <a:gd name="T11" fmla="*/ 130 h 274"/>
              <a:gd name="T12" fmla="*/ 334 w 523"/>
              <a:gd name="T13" fmla="*/ 183 h 274"/>
              <a:gd name="T14" fmla="*/ 235 w 523"/>
              <a:gd name="T15" fmla="*/ 214 h 274"/>
              <a:gd name="T16" fmla="*/ 46 w 523"/>
              <a:gd name="T17" fmla="*/ 236 h 274"/>
              <a:gd name="T18" fmla="*/ 0 w 523"/>
              <a:gd name="T19" fmla="*/ 176 h 274"/>
              <a:gd name="T20" fmla="*/ 53 w 523"/>
              <a:gd name="T21" fmla="*/ 92 h 274"/>
              <a:gd name="T22" fmla="*/ 76 w 523"/>
              <a:gd name="T23" fmla="*/ 85 h 274"/>
              <a:gd name="T24" fmla="*/ 106 w 523"/>
              <a:gd name="T25" fmla="*/ 77 h 274"/>
              <a:gd name="T26" fmla="*/ 61 w 523"/>
              <a:gd name="T27" fmla="*/ 7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274">
                <a:moveTo>
                  <a:pt x="61" y="70"/>
                </a:moveTo>
                <a:cubicBezTo>
                  <a:pt x="88" y="61"/>
                  <a:pt x="116" y="44"/>
                  <a:pt x="144" y="39"/>
                </a:cubicBezTo>
                <a:cubicBezTo>
                  <a:pt x="199" y="29"/>
                  <a:pt x="256" y="25"/>
                  <a:pt x="311" y="17"/>
                </a:cubicBezTo>
                <a:cubicBezTo>
                  <a:pt x="367" y="20"/>
                  <a:pt x="432" y="0"/>
                  <a:pt x="478" y="32"/>
                </a:cubicBezTo>
                <a:cubicBezTo>
                  <a:pt x="495" y="44"/>
                  <a:pt x="523" y="77"/>
                  <a:pt x="523" y="77"/>
                </a:cubicBezTo>
                <a:cubicBezTo>
                  <a:pt x="521" y="95"/>
                  <a:pt x="522" y="113"/>
                  <a:pt x="516" y="130"/>
                </a:cubicBezTo>
                <a:cubicBezTo>
                  <a:pt x="501" y="174"/>
                  <a:pt x="370" y="177"/>
                  <a:pt x="334" y="183"/>
                </a:cubicBezTo>
                <a:cubicBezTo>
                  <a:pt x="301" y="199"/>
                  <a:pt x="270" y="205"/>
                  <a:pt x="235" y="214"/>
                </a:cubicBezTo>
                <a:cubicBezTo>
                  <a:pt x="216" y="274"/>
                  <a:pt x="94" y="241"/>
                  <a:pt x="46" y="236"/>
                </a:cubicBezTo>
                <a:cubicBezTo>
                  <a:pt x="20" y="198"/>
                  <a:pt x="13" y="224"/>
                  <a:pt x="0" y="176"/>
                </a:cubicBezTo>
                <a:cubicBezTo>
                  <a:pt x="7" y="133"/>
                  <a:pt x="13" y="112"/>
                  <a:pt x="53" y="92"/>
                </a:cubicBezTo>
                <a:cubicBezTo>
                  <a:pt x="60" y="88"/>
                  <a:pt x="68" y="87"/>
                  <a:pt x="76" y="85"/>
                </a:cubicBezTo>
                <a:cubicBezTo>
                  <a:pt x="86" y="82"/>
                  <a:pt x="113" y="84"/>
                  <a:pt x="106" y="77"/>
                </a:cubicBezTo>
                <a:cubicBezTo>
                  <a:pt x="95" y="66"/>
                  <a:pt x="76" y="72"/>
                  <a:pt x="61" y="7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6" name="Freeform 84"/>
          <p:cNvSpPr>
            <a:spLocks/>
          </p:cNvSpPr>
          <p:nvPr/>
        </p:nvSpPr>
        <p:spPr bwMode="auto">
          <a:xfrm>
            <a:off x="1066800" y="6248400"/>
            <a:ext cx="830263" cy="434975"/>
          </a:xfrm>
          <a:custGeom>
            <a:avLst/>
            <a:gdLst>
              <a:gd name="T0" fmla="*/ 61 w 523"/>
              <a:gd name="T1" fmla="*/ 70 h 274"/>
              <a:gd name="T2" fmla="*/ 144 w 523"/>
              <a:gd name="T3" fmla="*/ 39 h 274"/>
              <a:gd name="T4" fmla="*/ 311 w 523"/>
              <a:gd name="T5" fmla="*/ 17 h 274"/>
              <a:gd name="T6" fmla="*/ 478 w 523"/>
              <a:gd name="T7" fmla="*/ 32 h 274"/>
              <a:gd name="T8" fmla="*/ 523 w 523"/>
              <a:gd name="T9" fmla="*/ 77 h 274"/>
              <a:gd name="T10" fmla="*/ 516 w 523"/>
              <a:gd name="T11" fmla="*/ 130 h 274"/>
              <a:gd name="T12" fmla="*/ 334 w 523"/>
              <a:gd name="T13" fmla="*/ 183 h 274"/>
              <a:gd name="T14" fmla="*/ 235 w 523"/>
              <a:gd name="T15" fmla="*/ 214 h 274"/>
              <a:gd name="T16" fmla="*/ 46 w 523"/>
              <a:gd name="T17" fmla="*/ 236 h 274"/>
              <a:gd name="T18" fmla="*/ 0 w 523"/>
              <a:gd name="T19" fmla="*/ 176 h 274"/>
              <a:gd name="T20" fmla="*/ 53 w 523"/>
              <a:gd name="T21" fmla="*/ 92 h 274"/>
              <a:gd name="T22" fmla="*/ 76 w 523"/>
              <a:gd name="T23" fmla="*/ 85 h 274"/>
              <a:gd name="T24" fmla="*/ 106 w 523"/>
              <a:gd name="T25" fmla="*/ 77 h 274"/>
              <a:gd name="T26" fmla="*/ 61 w 523"/>
              <a:gd name="T27" fmla="*/ 7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274">
                <a:moveTo>
                  <a:pt x="61" y="70"/>
                </a:moveTo>
                <a:cubicBezTo>
                  <a:pt x="88" y="61"/>
                  <a:pt x="116" y="44"/>
                  <a:pt x="144" y="39"/>
                </a:cubicBezTo>
                <a:cubicBezTo>
                  <a:pt x="199" y="29"/>
                  <a:pt x="256" y="25"/>
                  <a:pt x="311" y="17"/>
                </a:cubicBezTo>
                <a:cubicBezTo>
                  <a:pt x="367" y="20"/>
                  <a:pt x="432" y="0"/>
                  <a:pt x="478" y="32"/>
                </a:cubicBezTo>
                <a:cubicBezTo>
                  <a:pt x="495" y="44"/>
                  <a:pt x="523" y="77"/>
                  <a:pt x="523" y="77"/>
                </a:cubicBezTo>
                <a:cubicBezTo>
                  <a:pt x="521" y="95"/>
                  <a:pt x="522" y="113"/>
                  <a:pt x="516" y="130"/>
                </a:cubicBezTo>
                <a:cubicBezTo>
                  <a:pt x="501" y="174"/>
                  <a:pt x="370" y="177"/>
                  <a:pt x="334" y="183"/>
                </a:cubicBezTo>
                <a:cubicBezTo>
                  <a:pt x="301" y="199"/>
                  <a:pt x="270" y="205"/>
                  <a:pt x="235" y="214"/>
                </a:cubicBezTo>
                <a:cubicBezTo>
                  <a:pt x="216" y="274"/>
                  <a:pt x="94" y="241"/>
                  <a:pt x="46" y="236"/>
                </a:cubicBezTo>
                <a:cubicBezTo>
                  <a:pt x="20" y="198"/>
                  <a:pt x="13" y="224"/>
                  <a:pt x="0" y="176"/>
                </a:cubicBezTo>
                <a:cubicBezTo>
                  <a:pt x="7" y="133"/>
                  <a:pt x="13" y="112"/>
                  <a:pt x="53" y="92"/>
                </a:cubicBezTo>
                <a:cubicBezTo>
                  <a:pt x="60" y="88"/>
                  <a:pt x="68" y="87"/>
                  <a:pt x="76" y="85"/>
                </a:cubicBezTo>
                <a:cubicBezTo>
                  <a:pt x="86" y="82"/>
                  <a:pt x="113" y="84"/>
                  <a:pt x="106" y="77"/>
                </a:cubicBezTo>
                <a:cubicBezTo>
                  <a:pt x="95" y="66"/>
                  <a:pt x="76" y="72"/>
                  <a:pt x="61" y="7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7" name="Freeform 85"/>
          <p:cNvSpPr>
            <a:spLocks/>
          </p:cNvSpPr>
          <p:nvPr/>
        </p:nvSpPr>
        <p:spPr bwMode="auto">
          <a:xfrm>
            <a:off x="5105400" y="6324600"/>
            <a:ext cx="4149725" cy="601663"/>
          </a:xfrm>
          <a:custGeom>
            <a:avLst/>
            <a:gdLst>
              <a:gd name="T0" fmla="*/ 248 w 2614"/>
              <a:gd name="T1" fmla="*/ 280 h 379"/>
              <a:gd name="T2" fmla="*/ 111 w 2614"/>
              <a:gd name="T3" fmla="*/ 174 h 379"/>
              <a:gd name="T4" fmla="*/ 195 w 2614"/>
              <a:gd name="T5" fmla="*/ 121 h 379"/>
              <a:gd name="T6" fmla="*/ 293 w 2614"/>
              <a:gd name="T7" fmla="*/ 189 h 379"/>
              <a:gd name="T8" fmla="*/ 346 w 2614"/>
              <a:gd name="T9" fmla="*/ 76 h 379"/>
              <a:gd name="T10" fmla="*/ 430 w 2614"/>
              <a:gd name="T11" fmla="*/ 83 h 379"/>
              <a:gd name="T12" fmla="*/ 483 w 2614"/>
              <a:gd name="T13" fmla="*/ 212 h 379"/>
              <a:gd name="T14" fmla="*/ 498 w 2614"/>
              <a:gd name="T15" fmla="*/ 205 h 379"/>
              <a:gd name="T16" fmla="*/ 665 w 2614"/>
              <a:gd name="T17" fmla="*/ 38 h 379"/>
              <a:gd name="T18" fmla="*/ 687 w 2614"/>
              <a:gd name="T19" fmla="*/ 129 h 379"/>
              <a:gd name="T20" fmla="*/ 786 w 2614"/>
              <a:gd name="T21" fmla="*/ 159 h 379"/>
              <a:gd name="T22" fmla="*/ 816 w 2614"/>
              <a:gd name="T23" fmla="*/ 121 h 379"/>
              <a:gd name="T24" fmla="*/ 915 w 2614"/>
              <a:gd name="T25" fmla="*/ 76 h 379"/>
              <a:gd name="T26" fmla="*/ 930 w 2614"/>
              <a:gd name="T27" fmla="*/ 182 h 379"/>
              <a:gd name="T28" fmla="*/ 998 w 2614"/>
              <a:gd name="T29" fmla="*/ 68 h 379"/>
              <a:gd name="T30" fmla="*/ 1089 w 2614"/>
              <a:gd name="T31" fmla="*/ 182 h 379"/>
              <a:gd name="T32" fmla="*/ 1135 w 2614"/>
              <a:gd name="T33" fmla="*/ 182 h 379"/>
              <a:gd name="T34" fmla="*/ 1301 w 2614"/>
              <a:gd name="T35" fmla="*/ 23 h 379"/>
              <a:gd name="T36" fmla="*/ 1339 w 2614"/>
              <a:gd name="T37" fmla="*/ 182 h 379"/>
              <a:gd name="T38" fmla="*/ 1415 w 2614"/>
              <a:gd name="T39" fmla="*/ 144 h 379"/>
              <a:gd name="T40" fmla="*/ 1529 w 2614"/>
              <a:gd name="T41" fmla="*/ 273 h 379"/>
              <a:gd name="T42" fmla="*/ 1635 w 2614"/>
              <a:gd name="T43" fmla="*/ 212 h 379"/>
              <a:gd name="T44" fmla="*/ 1733 w 2614"/>
              <a:gd name="T45" fmla="*/ 205 h 379"/>
              <a:gd name="T46" fmla="*/ 1855 w 2614"/>
              <a:gd name="T47" fmla="*/ 121 h 379"/>
              <a:gd name="T48" fmla="*/ 1945 w 2614"/>
              <a:gd name="T49" fmla="*/ 167 h 379"/>
              <a:gd name="T50" fmla="*/ 1923 w 2614"/>
              <a:gd name="T51" fmla="*/ 91 h 379"/>
              <a:gd name="T52" fmla="*/ 2006 w 2614"/>
              <a:gd name="T53" fmla="*/ 197 h 379"/>
              <a:gd name="T54" fmla="*/ 2112 w 2614"/>
              <a:gd name="T55" fmla="*/ 136 h 379"/>
              <a:gd name="T56" fmla="*/ 2158 w 2614"/>
              <a:gd name="T57" fmla="*/ 182 h 379"/>
              <a:gd name="T58" fmla="*/ 2165 w 2614"/>
              <a:gd name="T59" fmla="*/ 106 h 379"/>
              <a:gd name="T60" fmla="*/ 2211 w 2614"/>
              <a:gd name="T61" fmla="*/ 280 h 379"/>
              <a:gd name="T62" fmla="*/ 2393 w 2614"/>
              <a:gd name="T63" fmla="*/ 136 h 379"/>
              <a:gd name="T64" fmla="*/ 2385 w 2614"/>
              <a:gd name="T65" fmla="*/ 326 h 379"/>
              <a:gd name="T66" fmla="*/ 2537 w 2614"/>
              <a:gd name="T67" fmla="*/ 296 h 379"/>
              <a:gd name="T68" fmla="*/ 2612 w 2614"/>
              <a:gd name="T69" fmla="*/ 242 h 379"/>
              <a:gd name="T70" fmla="*/ 2544 w 2614"/>
              <a:gd name="T71" fmla="*/ 371 h 379"/>
              <a:gd name="T72" fmla="*/ 2067 w 2614"/>
              <a:gd name="T73" fmla="*/ 364 h 379"/>
              <a:gd name="T74" fmla="*/ 1741 w 2614"/>
              <a:gd name="T75" fmla="*/ 258 h 379"/>
              <a:gd name="T76" fmla="*/ 991 w 2614"/>
              <a:gd name="T77" fmla="*/ 318 h 379"/>
              <a:gd name="T78" fmla="*/ 195 w 2614"/>
              <a:gd name="T79" fmla="*/ 265 h 379"/>
              <a:gd name="T80" fmla="*/ 217 w 2614"/>
              <a:gd name="T81" fmla="*/ 250 h 379"/>
              <a:gd name="T82" fmla="*/ 225 w 2614"/>
              <a:gd name="T83" fmla="*/ 27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14" h="379">
                <a:moveTo>
                  <a:pt x="263" y="296"/>
                </a:moveTo>
                <a:cubicBezTo>
                  <a:pt x="258" y="291"/>
                  <a:pt x="252" y="286"/>
                  <a:pt x="248" y="280"/>
                </a:cubicBezTo>
                <a:cubicBezTo>
                  <a:pt x="244" y="273"/>
                  <a:pt x="245" y="264"/>
                  <a:pt x="240" y="258"/>
                </a:cubicBezTo>
                <a:cubicBezTo>
                  <a:pt x="206" y="214"/>
                  <a:pt x="162" y="192"/>
                  <a:pt x="111" y="174"/>
                </a:cubicBezTo>
                <a:cubicBezTo>
                  <a:pt x="0" y="231"/>
                  <a:pt x="64" y="192"/>
                  <a:pt x="104" y="159"/>
                </a:cubicBezTo>
                <a:cubicBezTo>
                  <a:pt x="129" y="138"/>
                  <a:pt x="165" y="133"/>
                  <a:pt x="195" y="121"/>
                </a:cubicBezTo>
                <a:cubicBezTo>
                  <a:pt x="229" y="130"/>
                  <a:pt x="249" y="148"/>
                  <a:pt x="278" y="167"/>
                </a:cubicBezTo>
                <a:cubicBezTo>
                  <a:pt x="283" y="174"/>
                  <a:pt x="289" y="181"/>
                  <a:pt x="293" y="189"/>
                </a:cubicBezTo>
                <a:cubicBezTo>
                  <a:pt x="306" y="219"/>
                  <a:pt x="296" y="237"/>
                  <a:pt x="308" y="197"/>
                </a:cubicBezTo>
                <a:cubicBezTo>
                  <a:pt x="313" y="147"/>
                  <a:pt x="304" y="105"/>
                  <a:pt x="346" y="76"/>
                </a:cubicBezTo>
                <a:cubicBezTo>
                  <a:pt x="349" y="122"/>
                  <a:pt x="328" y="234"/>
                  <a:pt x="392" y="189"/>
                </a:cubicBezTo>
                <a:cubicBezTo>
                  <a:pt x="433" y="127"/>
                  <a:pt x="420" y="162"/>
                  <a:pt x="430" y="83"/>
                </a:cubicBezTo>
                <a:cubicBezTo>
                  <a:pt x="441" y="119"/>
                  <a:pt x="454" y="150"/>
                  <a:pt x="475" y="182"/>
                </a:cubicBezTo>
                <a:cubicBezTo>
                  <a:pt x="478" y="192"/>
                  <a:pt x="480" y="202"/>
                  <a:pt x="483" y="212"/>
                </a:cubicBezTo>
                <a:cubicBezTo>
                  <a:pt x="485" y="220"/>
                  <a:pt x="483" y="238"/>
                  <a:pt x="490" y="235"/>
                </a:cubicBezTo>
                <a:cubicBezTo>
                  <a:pt x="499" y="231"/>
                  <a:pt x="495" y="215"/>
                  <a:pt x="498" y="205"/>
                </a:cubicBezTo>
                <a:cubicBezTo>
                  <a:pt x="506" y="176"/>
                  <a:pt x="508" y="141"/>
                  <a:pt x="521" y="114"/>
                </a:cubicBezTo>
                <a:cubicBezTo>
                  <a:pt x="539" y="78"/>
                  <a:pt x="627" y="47"/>
                  <a:pt x="665" y="38"/>
                </a:cubicBezTo>
                <a:cubicBezTo>
                  <a:pt x="699" y="17"/>
                  <a:pt x="718" y="10"/>
                  <a:pt x="756" y="0"/>
                </a:cubicBezTo>
                <a:cubicBezTo>
                  <a:pt x="723" y="46"/>
                  <a:pt x="701" y="75"/>
                  <a:pt x="687" y="129"/>
                </a:cubicBezTo>
                <a:cubicBezTo>
                  <a:pt x="707" y="286"/>
                  <a:pt x="674" y="275"/>
                  <a:pt x="748" y="227"/>
                </a:cubicBezTo>
                <a:cubicBezTo>
                  <a:pt x="763" y="205"/>
                  <a:pt x="771" y="182"/>
                  <a:pt x="786" y="159"/>
                </a:cubicBezTo>
                <a:cubicBezTo>
                  <a:pt x="788" y="141"/>
                  <a:pt x="782" y="120"/>
                  <a:pt x="793" y="106"/>
                </a:cubicBezTo>
                <a:cubicBezTo>
                  <a:pt x="799" y="99"/>
                  <a:pt x="811" y="113"/>
                  <a:pt x="816" y="121"/>
                </a:cubicBezTo>
                <a:cubicBezTo>
                  <a:pt x="834" y="148"/>
                  <a:pt x="829" y="197"/>
                  <a:pt x="854" y="235"/>
                </a:cubicBezTo>
                <a:cubicBezTo>
                  <a:pt x="865" y="155"/>
                  <a:pt x="848" y="123"/>
                  <a:pt x="915" y="76"/>
                </a:cubicBezTo>
                <a:cubicBezTo>
                  <a:pt x="944" y="119"/>
                  <a:pt x="922" y="75"/>
                  <a:pt x="922" y="136"/>
                </a:cubicBezTo>
                <a:cubicBezTo>
                  <a:pt x="922" y="152"/>
                  <a:pt x="927" y="167"/>
                  <a:pt x="930" y="182"/>
                </a:cubicBezTo>
                <a:cubicBezTo>
                  <a:pt x="950" y="152"/>
                  <a:pt x="966" y="123"/>
                  <a:pt x="991" y="98"/>
                </a:cubicBezTo>
                <a:cubicBezTo>
                  <a:pt x="993" y="88"/>
                  <a:pt x="989" y="73"/>
                  <a:pt x="998" y="68"/>
                </a:cubicBezTo>
                <a:cubicBezTo>
                  <a:pt x="1019" y="58"/>
                  <a:pt x="1053" y="89"/>
                  <a:pt x="1066" y="98"/>
                </a:cubicBezTo>
                <a:cubicBezTo>
                  <a:pt x="1075" y="125"/>
                  <a:pt x="1078" y="156"/>
                  <a:pt x="1089" y="182"/>
                </a:cubicBezTo>
                <a:cubicBezTo>
                  <a:pt x="1098" y="203"/>
                  <a:pt x="1119" y="242"/>
                  <a:pt x="1119" y="242"/>
                </a:cubicBezTo>
                <a:cubicBezTo>
                  <a:pt x="1124" y="222"/>
                  <a:pt x="1121" y="197"/>
                  <a:pt x="1135" y="182"/>
                </a:cubicBezTo>
                <a:cubicBezTo>
                  <a:pt x="1157" y="159"/>
                  <a:pt x="1163" y="138"/>
                  <a:pt x="1180" y="114"/>
                </a:cubicBezTo>
                <a:cubicBezTo>
                  <a:pt x="1203" y="80"/>
                  <a:pt x="1265" y="44"/>
                  <a:pt x="1301" y="23"/>
                </a:cubicBezTo>
                <a:cubicBezTo>
                  <a:pt x="1294" y="54"/>
                  <a:pt x="1286" y="69"/>
                  <a:pt x="1263" y="91"/>
                </a:cubicBezTo>
                <a:cubicBezTo>
                  <a:pt x="1274" y="178"/>
                  <a:pt x="1257" y="289"/>
                  <a:pt x="1339" y="182"/>
                </a:cubicBezTo>
                <a:cubicBezTo>
                  <a:pt x="1344" y="149"/>
                  <a:pt x="1324" y="98"/>
                  <a:pt x="1354" y="83"/>
                </a:cubicBezTo>
                <a:cubicBezTo>
                  <a:pt x="1380" y="70"/>
                  <a:pt x="1391" y="128"/>
                  <a:pt x="1415" y="144"/>
                </a:cubicBezTo>
                <a:cubicBezTo>
                  <a:pt x="1430" y="154"/>
                  <a:pt x="1460" y="174"/>
                  <a:pt x="1460" y="174"/>
                </a:cubicBezTo>
                <a:cubicBezTo>
                  <a:pt x="1482" y="205"/>
                  <a:pt x="1502" y="246"/>
                  <a:pt x="1529" y="273"/>
                </a:cubicBezTo>
                <a:cubicBezTo>
                  <a:pt x="1558" y="213"/>
                  <a:pt x="1518" y="137"/>
                  <a:pt x="1567" y="91"/>
                </a:cubicBezTo>
                <a:cubicBezTo>
                  <a:pt x="1595" y="129"/>
                  <a:pt x="1609" y="172"/>
                  <a:pt x="1635" y="212"/>
                </a:cubicBezTo>
                <a:cubicBezTo>
                  <a:pt x="1637" y="220"/>
                  <a:pt x="1638" y="228"/>
                  <a:pt x="1642" y="235"/>
                </a:cubicBezTo>
                <a:cubicBezTo>
                  <a:pt x="1673" y="283"/>
                  <a:pt x="1700" y="227"/>
                  <a:pt x="1733" y="205"/>
                </a:cubicBezTo>
                <a:cubicBezTo>
                  <a:pt x="1743" y="100"/>
                  <a:pt x="1727" y="134"/>
                  <a:pt x="1794" y="98"/>
                </a:cubicBezTo>
                <a:cubicBezTo>
                  <a:pt x="1814" y="106"/>
                  <a:pt x="1843" y="103"/>
                  <a:pt x="1855" y="121"/>
                </a:cubicBezTo>
                <a:cubicBezTo>
                  <a:pt x="1877" y="156"/>
                  <a:pt x="1856" y="212"/>
                  <a:pt x="1885" y="242"/>
                </a:cubicBezTo>
                <a:cubicBezTo>
                  <a:pt x="1903" y="260"/>
                  <a:pt x="1939" y="179"/>
                  <a:pt x="1945" y="167"/>
                </a:cubicBezTo>
                <a:cubicBezTo>
                  <a:pt x="1943" y="134"/>
                  <a:pt x="1947" y="100"/>
                  <a:pt x="1938" y="68"/>
                </a:cubicBezTo>
                <a:cubicBezTo>
                  <a:pt x="1935" y="59"/>
                  <a:pt x="1922" y="82"/>
                  <a:pt x="1923" y="91"/>
                </a:cubicBezTo>
                <a:cubicBezTo>
                  <a:pt x="1925" y="103"/>
                  <a:pt x="1959" y="123"/>
                  <a:pt x="1968" y="129"/>
                </a:cubicBezTo>
                <a:cubicBezTo>
                  <a:pt x="1981" y="177"/>
                  <a:pt x="1993" y="154"/>
                  <a:pt x="2006" y="197"/>
                </a:cubicBezTo>
                <a:cubicBezTo>
                  <a:pt x="2025" y="143"/>
                  <a:pt x="2004" y="87"/>
                  <a:pt x="2036" y="38"/>
                </a:cubicBezTo>
                <a:cubicBezTo>
                  <a:pt x="2066" y="67"/>
                  <a:pt x="2089" y="102"/>
                  <a:pt x="2112" y="136"/>
                </a:cubicBezTo>
                <a:cubicBezTo>
                  <a:pt x="2118" y="145"/>
                  <a:pt x="2119" y="159"/>
                  <a:pt x="2127" y="167"/>
                </a:cubicBezTo>
                <a:cubicBezTo>
                  <a:pt x="2135" y="175"/>
                  <a:pt x="2148" y="177"/>
                  <a:pt x="2158" y="182"/>
                </a:cubicBezTo>
                <a:cubicBezTo>
                  <a:pt x="2195" y="232"/>
                  <a:pt x="2196" y="320"/>
                  <a:pt x="2143" y="356"/>
                </a:cubicBezTo>
                <a:cubicBezTo>
                  <a:pt x="2146" y="304"/>
                  <a:pt x="2155" y="153"/>
                  <a:pt x="2165" y="106"/>
                </a:cubicBezTo>
                <a:cubicBezTo>
                  <a:pt x="2167" y="97"/>
                  <a:pt x="2180" y="96"/>
                  <a:pt x="2188" y="91"/>
                </a:cubicBezTo>
                <a:cubicBezTo>
                  <a:pt x="2199" y="154"/>
                  <a:pt x="2200" y="217"/>
                  <a:pt x="2211" y="280"/>
                </a:cubicBezTo>
                <a:cubicBezTo>
                  <a:pt x="2219" y="254"/>
                  <a:pt x="2259" y="190"/>
                  <a:pt x="2279" y="174"/>
                </a:cubicBezTo>
                <a:cubicBezTo>
                  <a:pt x="2298" y="159"/>
                  <a:pt x="2369" y="141"/>
                  <a:pt x="2393" y="136"/>
                </a:cubicBezTo>
                <a:cubicBezTo>
                  <a:pt x="2417" y="265"/>
                  <a:pt x="2390" y="75"/>
                  <a:pt x="2377" y="212"/>
                </a:cubicBezTo>
                <a:cubicBezTo>
                  <a:pt x="2373" y="250"/>
                  <a:pt x="2382" y="288"/>
                  <a:pt x="2385" y="326"/>
                </a:cubicBezTo>
                <a:cubicBezTo>
                  <a:pt x="2407" y="263"/>
                  <a:pt x="2426" y="190"/>
                  <a:pt x="2484" y="152"/>
                </a:cubicBezTo>
                <a:cubicBezTo>
                  <a:pt x="2514" y="197"/>
                  <a:pt x="2506" y="251"/>
                  <a:pt x="2537" y="296"/>
                </a:cubicBezTo>
                <a:cubicBezTo>
                  <a:pt x="2560" y="264"/>
                  <a:pt x="2577" y="226"/>
                  <a:pt x="2590" y="189"/>
                </a:cubicBezTo>
                <a:cubicBezTo>
                  <a:pt x="2601" y="205"/>
                  <a:pt x="2614" y="220"/>
                  <a:pt x="2612" y="242"/>
                </a:cubicBezTo>
                <a:cubicBezTo>
                  <a:pt x="2608" y="280"/>
                  <a:pt x="2603" y="320"/>
                  <a:pt x="2590" y="356"/>
                </a:cubicBezTo>
                <a:cubicBezTo>
                  <a:pt x="2590" y="357"/>
                  <a:pt x="2545" y="371"/>
                  <a:pt x="2544" y="371"/>
                </a:cubicBezTo>
                <a:cubicBezTo>
                  <a:pt x="2430" y="376"/>
                  <a:pt x="2317" y="376"/>
                  <a:pt x="2203" y="379"/>
                </a:cubicBezTo>
                <a:cubicBezTo>
                  <a:pt x="2158" y="374"/>
                  <a:pt x="2112" y="372"/>
                  <a:pt x="2067" y="364"/>
                </a:cubicBezTo>
                <a:cubicBezTo>
                  <a:pt x="2047" y="360"/>
                  <a:pt x="2010" y="305"/>
                  <a:pt x="1976" y="296"/>
                </a:cubicBezTo>
                <a:cubicBezTo>
                  <a:pt x="1900" y="275"/>
                  <a:pt x="1818" y="276"/>
                  <a:pt x="1741" y="258"/>
                </a:cubicBezTo>
                <a:cubicBezTo>
                  <a:pt x="1562" y="260"/>
                  <a:pt x="1382" y="261"/>
                  <a:pt x="1203" y="265"/>
                </a:cubicBezTo>
                <a:cubicBezTo>
                  <a:pt x="1130" y="267"/>
                  <a:pt x="1066" y="309"/>
                  <a:pt x="991" y="318"/>
                </a:cubicBezTo>
                <a:cubicBezTo>
                  <a:pt x="757" y="378"/>
                  <a:pt x="504" y="361"/>
                  <a:pt x="271" y="303"/>
                </a:cubicBezTo>
                <a:cubicBezTo>
                  <a:pt x="243" y="282"/>
                  <a:pt x="226" y="276"/>
                  <a:pt x="195" y="265"/>
                </a:cubicBezTo>
                <a:cubicBezTo>
                  <a:pt x="193" y="260"/>
                  <a:pt x="170" y="216"/>
                  <a:pt x="210" y="227"/>
                </a:cubicBezTo>
                <a:cubicBezTo>
                  <a:pt x="218" y="229"/>
                  <a:pt x="211" y="245"/>
                  <a:pt x="217" y="250"/>
                </a:cubicBezTo>
                <a:cubicBezTo>
                  <a:pt x="225" y="257"/>
                  <a:pt x="238" y="255"/>
                  <a:pt x="248" y="258"/>
                </a:cubicBezTo>
                <a:cubicBezTo>
                  <a:pt x="222" y="266"/>
                  <a:pt x="225" y="257"/>
                  <a:pt x="225" y="273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8" name="Freeform 86"/>
          <p:cNvSpPr>
            <a:spLocks/>
          </p:cNvSpPr>
          <p:nvPr/>
        </p:nvSpPr>
        <p:spPr bwMode="auto">
          <a:xfrm>
            <a:off x="-152400" y="6324600"/>
            <a:ext cx="4149725" cy="601663"/>
          </a:xfrm>
          <a:custGeom>
            <a:avLst/>
            <a:gdLst>
              <a:gd name="T0" fmla="*/ 248 w 2614"/>
              <a:gd name="T1" fmla="*/ 280 h 379"/>
              <a:gd name="T2" fmla="*/ 111 w 2614"/>
              <a:gd name="T3" fmla="*/ 174 h 379"/>
              <a:gd name="T4" fmla="*/ 195 w 2614"/>
              <a:gd name="T5" fmla="*/ 121 h 379"/>
              <a:gd name="T6" fmla="*/ 293 w 2614"/>
              <a:gd name="T7" fmla="*/ 189 h 379"/>
              <a:gd name="T8" fmla="*/ 346 w 2614"/>
              <a:gd name="T9" fmla="*/ 76 h 379"/>
              <a:gd name="T10" fmla="*/ 430 w 2614"/>
              <a:gd name="T11" fmla="*/ 83 h 379"/>
              <a:gd name="T12" fmla="*/ 483 w 2614"/>
              <a:gd name="T13" fmla="*/ 212 h 379"/>
              <a:gd name="T14" fmla="*/ 498 w 2614"/>
              <a:gd name="T15" fmla="*/ 205 h 379"/>
              <a:gd name="T16" fmla="*/ 665 w 2614"/>
              <a:gd name="T17" fmla="*/ 38 h 379"/>
              <a:gd name="T18" fmla="*/ 687 w 2614"/>
              <a:gd name="T19" fmla="*/ 129 h 379"/>
              <a:gd name="T20" fmla="*/ 786 w 2614"/>
              <a:gd name="T21" fmla="*/ 159 h 379"/>
              <a:gd name="T22" fmla="*/ 816 w 2614"/>
              <a:gd name="T23" fmla="*/ 121 h 379"/>
              <a:gd name="T24" fmla="*/ 915 w 2614"/>
              <a:gd name="T25" fmla="*/ 76 h 379"/>
              <a:gd name="T26" fmla="*/ 930 w 2614"/>
              <a:gd name="T27" fmla="*/ 182 h 379"/>
              <a:gd name="T28" fmla="*/ 998 w 2614"/>
              <a:gd name="T29" fmla="*/ 68 h 379"/>
              <a:gd name="T30" fmla="*/ 1089 w 2614"/>
              <a:gd name="T31" fmla="*/ 182 h 379"/>
              <a:gd name="T32" fmla="*/ 1135 w 2614"/>
              <a:gd name="T33" fmla="*/ 182 h 379"/>
              <a:gd name="T34" fmla="*/ 1301 w 2614"/>
              <a:gd name="T35" fmla="*/ 23 h 379"/>
              <a:gd name="T36" fmla="*/ 1339 w 2614"/>
              <a:gd name="T37" fmla="*/ 182 h 379"/>
              <a:gd name="T38" fmla="*/ 1415 w 2614"/>
              <a:gd name="T39" fmla="*/ 144 h 379"/>
              <a:gd name="T40" fmla="*/ 1529 w 2614"/>
              <a:gd name="T41" fmla="*/ 273 h 379"/>
              <a:gd name="T42" fmla="*/ 1635 w 2614"/>
              <a:gd name="T43" fmla="*/ 212 h 379"/>
              <a:gd name="T44" fmla="*/ 1733 w 2614"/>
              <a:gd name="T45" fmla="*/ 205 h 379"/>
              <a:gd name="T46" fmla="*/ 1855 w 2614"/>
              <a:gd name="T47" fmla="*/ 121 h 379"/>
              <a:gd name="T48" fmla="*/ 1945 w 2614"/>
              <a:gd name="T49" fmla="*/ 167 h 379"/>
              <a:gd name="T50" fmla="*/ 1923 w 2614"/>
              <a:gd name="T51" fmla="*/ 91 h 379"/>
              <a:gd name="T52" fmla="*/ 2006 w 2614"/>
              <a:gd name="T53" fmla="*/ 197 h 379"/>
              <a:gd name="T54" fmla="*/ 2112 w 2614"/>
              <a:gd name="T55" fmla="*/ 136 h 379"/>
              <a:gd name="T56" fmla="*/ 2158 w 2614"/>
              <a:gd name="T57" fmla="*/ 182 h 379"/>
              <a:gd name="T58" fmla="*/ 2165 w 2614"/>
              <a:gd name="T59" fmla="*/ 106 h 379"/>
              <a:gd name="T60" fmla="*/ 2211 w 2614"/>
              <a:gd name="T61" fmla="*/ 280 h 379"/>
              <a:gd name="T62" fmla="*/ 2393 w 2614"/>
              <a:gd name="T63" fmla="*/ 136 h 379"/>
              <a:gd name="T64" fmla="*/ 2385 w 2614"/>
              <a:gd name="T65" fmla="*/ 326 h 379"/>
              <a:gd name="T66" fmla="*/ 2537 w 2614"/>
              <a:gd name="T67" fmla="*/ 296 h 379"/>
              <a:gd name="T68" fmla="*/ 2612 w 2614"/>
              <a:gd name="T69" fmla="*/ 242 h 379"/>
              <a:gd name="T70" fmla="*/ 2544 w 2614"/>
              <a:gd name="T71" fmla="*/ 371 h 379"/>
              <a:gd name="T72" fmla="*/ 2067 w 2614"/>
              <a:gd name="T73" fmla="*/ 364 h 379"/>
              <a:gd name="T74" fmla="*/ 1741 w 2614"/>
              <a:gd name="T75" fmla="*/ 258 h 379"/>
              <a:gd name="T76" fmla="*/ 991 w 2614"/>
              <a:gd name="T77" fmla="*/ 318 h 379"/>
              <a:gd name="T78" fmla="*/ 195 w 2614"/>
              <a:gd name="T79" fmla="*/ 265 h 379"/>
              <a:gd name="T80" fmla="*/ 217 w 2614"/>
              <a:gd name="T81" fmla="*/ 250 h 379"/>
              <a:gd name="T82" fmla="*/ 225 w 2614"/>
              <a:gd name="T83" fmla="*/ 27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14" h="379">
                <a:moveTo>
                  <a:pt x="263" y="296"/>
                </a:moveTo>
                <a:cubicBezTo>
                  <a:pt x="258" y="291"/>
                  <a:pt x="252" y="286"/>
                  <a:pt x="248" y="280"/>
                </a:cubicBezTo>
                <a:cubicBezTo>
                  <a:pt x="244" y="273"/>
                  <a:pt x="245" y="264"/>
                  <a:pt x="240" y="258"/>
                </a:cubicBezTo>
                <a:cubicBezTo>
                  <a:pt x="206" y="214"/>
                  <a:pt x="162" y="192"/>
                  <a:pt x="111" y="174"/>
                </a:cubicBezTo>
                <a:cubicBezTo>
                  <a:pt x="0" y="231"/>
                  <a:pt x="64" y="192"/>
                  <a:pt x="104" y="159"/>
                </a:cubicBezTo>
                <a:cubicBezTo>
                  <a:pt x="129" y="138"/>
                  <a:pt x="165" y="133"/>
                  <a:pt x="195" y="121"/>
                </a:cubicBezTo>
                <a:cubicBezTo>
                  <a:pt x="229" y="130"/>
                  <a:pt x="249" y="148"/>
                  <a:pt x="278" y="167"/>
                </a:cubicBezTo>
                <a:cubicBezTo>
                  <a:pt x="283" y="174"/>
                  <a:pt x="289" y="181"/>
                  <a:pt x="293" y="189"/>
                </a:cubicBezTo>
                <a:cubicBezTo>
                  <a:pt x="306" y="219"/>
                  <a:pt x="296" y="237"/>
                  <a:pt x="308" y="197"/>
                </a:cubicBezTo>
                <a:cubicBezTo>
                  <a:pt x="313" y="147"/>
                  <a:pt x="304" y="105"/>
                  <a:pt x="346" y="76"/>
                </a:cubicBezTo>
                <a:cubicBezTo>
                  <a:pt x="349" y="122"/>
                  <a:pt x="328" y="234"/>
                  <a:pt x="392" y="189"/>
                </a:cubicBezTo>
                <a:cubicBezTo>
                  <a:pt x="433" y="127"/>
                  <a:pt x="420" y="162"/>
                  <a:pt x="430" y="83"/>
                </a:cubicBezTo>
                <a:cubicBezTo>
                  <a:pt x="441" y="119"/>
                  <a:pt x="454" y="150"/>
                  <a:pt x="475" y="182"/>
                </a:cubicBezTo>
                <a:cubicBezTo>
                  <a:pt x="478" y="192"/>
                  <a:pt x="480" y="202"/>
                  <a:pt x="483" y="212"/>
                </a:cubicBezTo>
                <a:cubicBezTo>
                  <a:pt x="485" y="220"/>
                  <a:pt x="483" y="238"/>
                  <a:pt x="490" y="235"/>
                </a:cubicBezTo>
                <a:cubicBezTo>
                  <a:pt x="499" y="231"/>
                  <a:pt x="495" y="215"/>
                  <a:pt x="498" y="205"/>
                </a:cubicBezTo>
                <a:cubicBezTo>
                  <a:pt x="506" y="176"/>
                  <a:pt x="508" y="141"/>
                  <a:pt x="521" y="114"/>
                </a:cubicBezTo>
                <a:cubicBezTo>
                  <a:pt x="539" y="78"/>
                  <a:pt x="627" y="47"/>
                  <a:pt x="665" y="38"/>
                </a:cubicBezTo>
                <a:cubicBezTo>
                  <a:pt x="699" y="17"/>
                  <a:pt x="718" y="10"/>
                  <a:pt x="756" y="0"/>
                </a:cubicBezTo>
                <a:cubicBezTo>
                  <a:pt x="723" y="46"/>
                  <a:pt x="701" y="75"/>
                  <a:pt x="687" y="129"/>
                </a:cubicBezTo>
                <a:cubicBezTo>
                  <a:pt x="707" y="286"/>
                  <a:pt x="674" y="275"/>
                  <a:pt x="748" y="227"/>
                </a:cubicBezTo>
                <a:cubicBezTo>
                  <a:pt x="763" y="205"/>
                  <a:pt x="771" y="182"/>
                  <a:pt x="786" y="159"/>
                </a:cubicBezTo>
                <a:cubicBezTo>
                  <a:pt x="788" y="141"/>
                  <a:pt x="782" y="120"/>
                  <a:pt x="793" y="106"/>
                </a:cubicBezTo>
                <a:cubicBezTo>
                  <a:pt x="799" y="99"/>
                  <a:pt x="811" y="113"/>
                  <a:pt x="816" y="121"/>
                </a:cubicBezTo>
                <a:cubicBezTo>
                  <a:pt x="834" y="148"/>
                  <a:pt x="829" y="197"/>
                  <a:pt x="854" y="235"/>
                </a:cubicBezTo>
                <a:cubicBezTo>
                  <a:pt x="865" y="155"/>
                  <a:pt x="848" y="123"/>
                  <a:pt x="915" y="76"/>
                </a:cubicBezTo>
                <a:cubicBezTo>
                  <a:pt x="944" y="119"/>
                  <a:pt x="922" y="75"/>
                  <a:pt x="922" y="136"/>
                </a:cubicBezTo>
                <a:cubicBezTo>
                  <a:pt x="922" y="152"/>
                  <a:pt x="927" y="167"/>
                  <a:pt x="930" y="182"/>
                </a:cubicBezTo>
                <a:cubicBezTo>
                  <a:pt x="950" y="152"/>
                  <a:pt x="966" y="123"/>
                  <a:pt x="991" y="98"/>
                </a:cubicBezTo>
                <a:cubicBezTo>
                  <a:pt x="993" y="88"/>
                  <a:pt x="989" y="73"/>
                  <a:pt x="998" y="68"/>
                </a:cubicBezTo>
                <a:cubicBezTo>
                  <a:pt x="1019" y="58"/>
                  <a:pt x="1053" y="89"/>
                  <a:pt x="1066" y="98"/>
                </a:cubicBezTo>
                <a:cubicBezTo>
                  <a:pt x="1075" y="125"/>
                  <a:pt x="1078" y="156"/>
                  <a:pt x="1089" y="182"/>
                </a:cubicBezTo>
                <a:cubicBezTo>
                  <a:pt x="1098" y="203"/>
                  <a:pt x="1119" y="242"/>
                  <a:pt x="1119" y="242"/>
                </a:cubicBezTo>
                <a:cubicBezTo>
                  <a:pt x="1124" y="222"/>
                  <a:pt x="1121" y="197"/>
                  <a:pt x="1135" y="182"/>
                </a:cubicBezTo>
                <a:cubicBezTo>
                  <a:pt x="1157" y="159"/>
                  <a:pt x="1163" y="138"/>
                  <a:pt x="1180" y="114"/>
                </a:cubicBezTo>
                <a:cubicBezTo>
                  <a:pt x="1203" y="80"/>
                  <a:pt x="1265" y="44"/>
                  <a:pt x="1301" y="23"/>
                </a:cubicBezTo>
                <a:cubicBezTo>
                  <a:pt x="1294" y="54"/>
                  <a:pt x="1286" y="69"/>
                  <a:pt x="1263" y="91"/>
                </a:cubicBezTo>
                <a:cubicBezTo>
                  <a:pt x="1274" y="178"/>
                  <a:pt x="1257" y="289"/>
                  <a:pt x="1339" y="182"/>
                </a:cubicBezTo>
                <a:cubicBezTo>
                  <a:pt x="1344" y="149"/>
                  <a:pt x="1324" y="98"/>
                  <a:pt x="1354" y="83"/>
                </a:cubicBezTo>
                <a:cubicBezTo>
                  <a:pt x="1380" y="70"/>
                  <a:pt x="1391" y="128"/>
                  <a:pt x="1415" y="144"/>
                </a:cubicBezTo>
                <a:cubicBezTo>
                  <a:pt x="1430" y="154"/>
                  <a:pt x="1460" y="174"/>
                  <a:pt x="1460" y="174"/>
                </a:cubicBezTo>
                <a:cubicBezTo>
                  <a:pt x="1482" y="205"/>
                  <a:pt x="1502" y="246"/>
                  <a:pt x="1529" y="273"/>
                </a:cubicBezTo>
                <a:cubicBezTo>
                  <a:pt x="1558" y="213"/>
                  <a:pt x="1518" y="137"/>
                  <a:pt x="1567" y="91"/>
                </a:cubicBezTo>
                <a:cubicBezTo>
                  <a:pt x="1595" y="129"/>
                  <a:pt x="1609" y="172"/>
                  <a:pt x="1635" y="212"/>
                </a:cubicBezTo>
                <a:cubicBezTo>
                  <a:pt x="1637" y="220"/>
                  <a:pt x="1638" y="228"/>
                  <a:pt x="1642" y="235"/>
                </a:cubicBezTo>
                <a:cubicBezTo>
                  <a:pt x="1673" y="283"/>
                  <a:pt x="1700" y="227"/>
                  <a:pt x="1733" y="205"/>
                </a:cubicBezTo>
                <a:cubicBezTo>
                  <a:pt x="1743" y="100"/>
                  <a:pt x="1727" y="134"/>
                  <a:pt x="1794" y="98"/>
                </a:cubicBezTo>
                <a:cubicBezTo>
                  <a:pt x="1814" y="106"/>
                  <a:pt x="1843" y="103"/>
                  <a:pt x="1855" y="121"/>
                </a:cubicBezTo>
                <a:cubicBezTo>
                  <a:pt x="1877" y="156"/>
                  <a:pt x="1856" y="212"/>
                  <a:pt x="1885" y="242"/>
                </a:cubicBezTo>
                <a:cubicBezTo>
                  <a:pt x="1903" y="260"/>
                  <a:pt x="1939" y="179"/>
                  <a:pt x="1945" y="167"/>
                </a:cubicBezTo>
                <a:cubicBezTo>
                  <a:pt x="1943" y="134"/>
                  <a:pt x="1947" y="100"/>
                  <a:pt x="1938" y="68"/>
                </a:cubicBezTo>
                <a:cubicBezTo>
                  <a:pt x="1935" y="59"/>
                  <a:pt x="1922" y="82"/>
                  <a:pt x="1923" y="91"/>
                </a:cubicBezTo>
                <a:cubicBezTo>
                  <a:pt x="1925" y="103"/>
                  <a:pt x="1959" y="123"/>
                  <a:pt x="1968" y="129"/>
                </a:cubicBezTo>
                <a:cubicBezTo>
                  <a:pt x="1981" y="177"/>
                  <a:pt x="1993" y="154"/>
                  <a:pt x="2006" y="197"/>
                </a:cubicBezTo>
                <a:cubicBezTo>
                  <a:pt x="2025" y="143"/>
                  <a:pt x="2004" y="87"/>
                  <a:pt x="2036" y="38"/>
                </a:cubicBezTo>
                <a:cubicBezTo>
                  <a:pt x="2066" y="67"/>
                  <a:pt x="2089" y="102"/>
                  <a:pt x="2112" y="136"/>
                </a:cubicBezTo>
                <a:cubicBezTo>
                  <a:pt x="2118" y="145"/>
                  <a:pt x="2119" y="159"/>
                  <a:pt x="2127" y="167"/>
                </a:cubicBezTo>
                <a:cubicBezTo>
                  <a:pt x="2135" y="175"/>
                  <a:pt x="2148" y="177"/>
                  <a:pt x="2158" y="182"/>
                </a:cubicBezTo>
                <a:cubicBezTo>
                  <a:pt x="2195" y="232"/>
                  <a:pt x="2196" y="320"/>
                  <a:pt x="2143" y="356"/>
                </a:cubicBezTo>
                <a:cubicBezTo>
                  <a:pt x="2146" y="304"/>
                  <a:pt x="2155" y="153"/>
                  <a:pt x="2165" y="106"/>
                </a:cubicBezTo>
                <a:cubicBezTo>
                  <a:pt x="2167" y="97"/>
                  <a:pt x="2180" y="96"/>
                  <a:pt x="2188" y="91"/>
                </a:cubicBezTo>
                <a:cubicBezTo>
                  <a:pt x="2199" y="154"/>
                  <a:pt x="2200" y="217"/>
                  <a:pt x="2211" y="280"/>
                </a:cubicBezTo>
                <a:cubicBezTo>
                  <a:pt x="2219" y="254"/>
                  <a:pt x="2259" y="190"/>
                  <a:pt x="2279" y="174"/>
                </a:cubicBezTo>
                <a:cubicBezTo>
                  <a:pt x="2298" y="159"/>
                  <a:pt x="2369" y="141"/>
                  <a:pt x="2393" y="136"/>
                </a:cubicBezTo>
                <a:cubicBezTo>
                  <a:pt x="2417" y="265"/>
                  <a:pt x="2390" y="75"/>
                  <a:pt x="2377" y="212"/>
                </a:cubicBezTo>
                <a:cubicBezTo>
                  <a:pt x="2373" y="250"/>
                  <a:pt x="2382" y="288"/>
                  <a:pt x="2385" y="326"/>
                </a:cubicBezTo>
                <a:cubicBezTo>
                  <a:pt x="2407" y="263"/>
                  <a:pt x="2426" y="190"/>
                  <a:pt x="2484" y="152"/>
                </a:cubicBezTo>
                <a:cubicBezTo>
                  <a:pt x="2514" y="197"/>
                  <a:pt x="2506" y="251"/>
                  <a:pt x="2537" y="296"/>
                </a:cubicBezTo>
                <a:cubicBezTo>
                  <a:pt x="2560" y="264"/>
                  <a:pt x="2577" y="226"/>
                  <a:pt x="2590" y="189"/>
                </a:cubicBezTo>
                <a:cubicBezTo>
                  <a:pt x="2601" y="205"/>
                  <a:pt x="2614" y="220"/>
                  <a:pt x="2612" y="242"/>
                </a:cubicBezTo>
                <a:cubicBezTo>
                  <a:pt x="2608" y="280"/>
                  <a:pt x="2603" y="320"/>
                  <a:pt x="2590" y="356"/>
                </a:cubicBezTo>
                <a:cubicBezTo>
                  <a:pt x="2590" y="357"/>
                  <a:pt x="2545" y="371"/>
                  <a:pt x="2544" y="371"/>
                </a:cubicBezTo>
                <a:cubicBezTo>
                  <a:pt x="2430" y="376"/>
                  <a:pt x="2317" y="376"/>
                  <a:pt x="2203" y="379"/>
                </a:cubicBezTo>
                <a:cubicBezTo>
                  <a:pt x="2158" y="374"/>
                  <a:pt x="2112" y="372"/>
                  <a:pt x="2067" y="364"/>
                </a:cubicBezTo>
                <a:cubicBezTo>
                  <a:pt x="2047" y="360"/>
                  <a:pt x="2010" y="305"/>
                  <a:pt x="1976" y="296"/>
                </a:cubicBezTo>
                <a:cubicBezTo>
                  <a:pt x="1900" y="275"/>
                  <a:pt x="1818" y="276"/>
                  <a:pt x="1741" y="258"/>
                </a:cubicBezTo>
                <a:cubicBezTo>
                  <a:pt x="1562" y="260"/>
                  <a:pt x="1382" y="261"/>
                  <a:pt x="1203" y="265"/>
                </a:cubicBezTo>
                <a:cubicBezTo>
                  <a:pt x="1130" y="267"/>
                  <a:pt x="1066" y="309"/>
                  <a:pt x="991" y="318"/>
                </a:cubicBezTo>
                <a:cubicBezTo>
                  <a:pt x="757" y="378"/>
                  <a:pt x="504" y="361"/>
                  <a:pt x="271" y="303"/>
                </a:cubicBezTo>
                <a:cubicBezTo>
                  <a:pt x="243" y="282"/>
                  <a:pt x="226" y="276"/>
                  <a:pt x="195" y="265"/>
                </a:cubicBezTo>
                <a:cubicBezTo>
                  <a:pt x="193" y="260"/>
                  <a:pt x="170" y="216"/>
                  <a:pt x="210" y="227"/>
                </a:cubicBezTo>
                <a:cubicBezTo>
                  <a:pt x="218" y="229"/>
                  <a:pt x="211" y="245"/>
                  <a:pt x="217" y="250"/>
                </a:cubicBezTo>
                <a:cubicBezTo>
                  <a:pt x="225" y="257"/>
                  <a:pt x="238" y="255"/>
                  <a:pt x="248" y="258"/>
                </a:cubicBezTo>
                <a:cubicBezTo>
                  <a:pt x="222" y="266"/>
                  <a:pt x="225" y="257"/>
                  <a:pt x="225" y="273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9" name="Freeform 87"/>
          <p:cNvSpPr>
            <a:spLocks/>
          </p:cNvSpPr>
          <p:nvPr/>
        </p:nvSpPr>
        <p:spPr bwMode="auto">
          <a:xfrm>
            <a:off x="1295400" y="6324600"/>
            <a:ext cx="4149725" cy="601663"/>
          </a:xfrm>
          <a:custGeom>
            <a:avLst/>
            <a:gdLst>
              <a:gd name="T0" fmla="*/ 248 w 2614"/>
              <a:gd name="T1" fmla="*/ 280 h 379"/>
              <a:gd name="T2" fmla="*/ 111 w 2614"/>
              <a:gd name="T3" fmla="*/ 174 h 379"/>
              <a:gd name="T4" fmla="*/ 195 w 2614"/>
              <a:gd name="T5" fmla="*/ 121 h 379"/>
              <a:gd name="T6" fmla="*/ 293 w 2614"/>
              <a:gd name="T7" fmla="*/ 189 h 379"/>
              <a:gd name="T8" fmla="*/ 346 w 2614"/>
              <a:gd name="T9" fmla="*/ 76 h 379"/>
              <a:gd name="T10" fmla="*/ 430 w 2614"/>
              <a:gd name="T11" fmla="*/ 83 h 379"/>
              <a:gd name="T12" fmla="*/ 483 w 2614"/>
              <a:gd name="T13" fmla="*/ 212 h 379"/>
              <a:gd name="T14" fmla="*/ 498 w 2614"/>
              <a:gd name="T15" fmla="*/ 205 h 379"/>
              <a:gd name="T16" fmla="*/ 665 w 2614"/>
              <a:gd name="T17" fmla="*/ 38 h 379"/>
              <a:gd name="T18" fmla="*/ 687 w 2614"/>
              <a:gd name="T19" fmla="*/ 129 h 379"/>
              <a:gd name="T20" fmla="*/ 786 w 2614"/>
              <a:gd name="T21" fmla="*/ 159 h 379"/>
              <a:gd name="T22" fmla="*/ 816 w 2614"/>
              <a:gd name="T23" fmla="*/ 121 h 379"/>
              <a:gd name="T24" fmla="*/ 915 w 2614"/>
              <a:gd name="T25" fmla="*/ 76 h 379"/>
              <a:gd name="T26" fmla="*/ 930 w 2614"/>
              <a:gd name="T27" fmla="*/ 182 h 379"/>
              <a:gd name="T28" fmla="*/ 998 w 2614"/>
              <a:gd name="T29" fmla="*/ 68 h 379"/>
              <a:gd name="T30" fmla="*/ 1089 w 2614"/>
              <a:gd name="T31" fmla="*/ 182 h 379"/>
              <a:gd name="T32" fmla="*/ 1135 w 2614"/>
              <a:gd name="T33" fmla="*/ 182 h 379"/>
              <a:gd name="T34" fmla="*/ 1301 w 2614"/>
              <a:gd name="T35" fmla="*/ 23 h 379"/>
              <a:gd name="T36" fmla="*/ 1339 w 2614"/>
              <a:gd name="T37" fmla="*/ 182 h 379"/>
              <a:gd name="T38" fmla="*/ 1415 w 2614"/>
              <a:gd name="T39" fmla="*/ 144 h 379"/>
              <a:gd name="T40" fmla="*/ 1529 w 2614"/>
              <a:gd name="T41" fmla="*/ 273 h 379"/>
              <a:gd name="T42" fmla="*/ 1635 w 2614"/>
              <a:gd name="T43" fmla="*/ 212 h 379"/>
              <a:gd name="T44" fmla="*/ 1733 w 2614"/>
              <a:gd name="T45" fmla="*/ 205 h 379"/>
              <a:gd name="T46" fmla="*/ 1855 w 2614"/>
              <a:gd name="T47" fmla="*/ 121 h 379"/>
              <a:gd name="T48" fmla="*/ 1945 w 2614"/>
              <a:gd name="T49" fmla="*/ 167 h 379"/>
              <a:gd name="T50" fmla="*/ 1923 w 2614"/>
              <a:gd name="T51" fmla="*/ 91 h 379"/>
              <a:gd name="T52" fmla="*/ 2006 w 2614"/>
              <a:gd name="T53" fmla="*/ 197 h 379"/>
              <a:gd name="T54" fmla="*/ 2112 w 2614"/>
              <a:gd name="T55" fmla="*/ 136 h 379"/>
              <a:gd name="T56" fmla="*/ 2158 w 2614"/>
              <a:gd name="T57" fmla="*/ 182 h 379"/>
              <a:gd name="T58" fmla="*/ 2165 w 2614"/>
              <a:gd name="T59" fmla="*/ 106 h 379"/>
              <a:gd name="T60" fmla="*/ 2211 w 2614"/>
              <a:gd name="T61" fmla="*/ 280 h 379"/>
              <a:gd name="T62" fmla="*/ 2393 w 2614"/>
              <a:gd name="T63" fmla="*/ 136 h 379"/>
              <a:gd name="T64" fmla="*/ 2385 w 2614"/>
              <a:gd name="T65" fmla="*/ 326 h 379"/>
              <a:gd name="T66" fmla="*/ 2537 w 2614"/>
              <a:gd name="T67" fmla="*/ 296 h 379"/>
              <a:gd name="T68" fmla="*/ 2612 w 2614"/>
              <a:gd name="T69" fmla="*/ 242 h 379"/>
              <a:gd name="T70" fmla="*/ 2544 w 2614"/>
              <a:gd name="T71" fmla="*/ 371 h 379"/>
              <a:gd name="T72" fmla="*/ 2067 w 2614"/>
              <a:gd name="T73" fmla="*/ 364 h 379"/>
              <a:gd name="T74" fmla="*/ 1741 w 2614"/>
              <a:gd name="T75" fmla="*/ 258 h 379"/>
              <a:gd name="T76" fmla="*/ 991 w 2614"/>
              <a:gd name="T77" fmla="*/ 318 h 379"/>
              <a:gd name="T78" fmla="*/ 195 w 2614"/>
              <a:gd name="T79" fmla="*/ 265 h 379"/>
              <a:gd name="T80" fmla="*/ 217 w 2614"/>
              <a:gd name="T81" fmla="*/ 250 h 379"/>
              <a:gd name="T82" fmla="*/ 225 w 2614"/>
              <a:gd name="T83" fmla="*/ 27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14" h="379">
                <a:moveTo>
                  <a:pt x="263" y="296"/>
                </a:moveTo>
                <a:cubicBezTo>
                  <a:pt x="258" y="291"/>
                  <a:pt x="252" y="286"/>
                  <a:pt x="248" y="280"/>
                </a:cubicBezTo>
                <a:cubicBezTo>
                  <a:pt x="244" y="273"/>
                  <a:pt x="245" y="264"/>
                  <a:pt x="240" y="258"/>
                </a:cubicBezTo>
                <a:cubicBezTo>
                  <a:pt x="206" y="214"/>
                  <a:pt x="162" y="192"/>
                  <a:pt x="111" y="174"/>
                </a:cubicBezTo>
                <a:cubicBezTo>
                  <a:pt x="0" y="231"/>
                  <a:pt x="64" y="192"/>
                  <a:pt x="104" y="159"/>
                </a:cubicBezTo>
                <a:cubicBezTo>
                  <a:pt x="129" y="138"/>
                  <a:pt x="165" y="133"/>
                  <a:pt x="195" y="121"/>
                </a:cubicBezTo>
                <a:cubicBezTo>
                  <a:pt x="229" y="130"/>
                  <a:pt x="249" y="148"/>
                  <a:pt x="278" y="167"/>
                </a:cubicBezTo>
                <a:cubicBezTo>
                  <a:pt x="283" y="174"/>
                  <a:pt x="289" y="181"/>
                  <a:pt x="293" y="189"/>
                </a:cubicBezTo>
                <a:cubicBezTo>
                  <a:pt x="306" y="219"/>
                  <a:pt x="296" y="237"/>
                  <a:pt x="308" y="197"/>
                </a:cubicBezTo>
                <a:cubicBezTo>
                  <a:pt x="313" y="147"/>
                  <a:pt x="304" y="105"/>
                  <a:pt x="346" y="76"/>
                </a:cubicBezTo>
                <a:cubicBezTo>
                  <a:pt x="349" y="122"/>
                  <a:pt x="328" y="234"/>
                  <a:pt x="392" y="189"/>
                </a:cubicBezTo>
                <a:cubicBezTo>
                  <a:pt x="433" y="127"/>
                  <a:pt x="420" y="162"/>
                  <a:pt x="430" y="83"/>
                </a:cubicBezTo>
                <a:cubicBezTo>
                  <a:pt x="441" y="119"/>
                  <a:pt x="454" y="150"/>
                  <a:pt x="475" y="182"/>
                </a:cubicBezTo>
                <a:cubicBezTo>
                  <a:pt x="478" y="192"/>
                  <a:pt x="480" y="202"/>
                  <a:pt x="483" y="212"/>
                </a:cubicBezTo>
                <a:cubicBezTo>
                  <a:pt x="485" y="220"/>
                  <a:pt x="483" y="238"/>
                  <a:pt x="490" y="235"/>
                </a:cubicBezTo>
                <a:cubicBezTo>
                  <a:pt x="499" y="231"/>
                  <a:pt x="495" y="215"/>
                  <a:pt x="498" y="205"/>
                </a:cubicBezTo>
                <a:cubicBezTo>
                  <a:pt x="506" y="176"/>
                  <a:pt x="508" y="141"/>
                  <a:pt x="521" y="114"/>
                </a:cubicBezTo>
                <a:cubicBezTo>
                  <a:pt x="539" y="78"/>
                  <a:pt x="627" y="47"/>
                  <a:pt x="665" y="38"/>
                </a:cubicBezTo>
                <a:cubicBezTo>
                  <a:pt x="699" y="17"/>
                  <a:pt x="718" y="10"/>
                  <a:pt x="756" y="0"/>
                </a:cubicBezTo>
                <a:cubicBezTo>
                  <a:pt x="723" y="46"/>
                  <a:pt x="701" y="75"/>
                  <a:pt x="687" y="129"/>
                </a:cubicBezTo>
                <a:cubicBezTo>
                  <a:pt x="707" y="286"/>
                  <a:pt x="674" y="275"/>
                  <a:pt x="748" y="227"/>
                </a:cubicBezTo>
                <a:cubicBezTo>
                  <a:pt x="763" y="205"/>
                  <a:pt x="771" y="182"/>
                  <a:pt x="786" y="159"/>
                </a:cubicBezTo>
                <a:cubicBezTo>
                  <a:pt x="788" y="141"/>
                  <a:pt x="782" y="120"/>
                  <a:pt x="793" y="106"/>
                </a:cubicBezTo>
                <a:cubicBezTo>
                  <a:pt x="799" y="99"/>
                  <a:pt x="811" y="113"/>
                  <a:pt x="816" y="121"/>
                </a:cubicBezTo>
                <a:cubicBezTo>
                  <a:pt x="834" y="148"/>
                  <a:pt x="829" y="197"/>
                  <a:pt x="854" y="235"/>
                </a:cubicBezTo>
                <a:cubicBezTo>
                  <a:pt x="865" y="155"/>
                  <a:pt x="848" y="123"/>
                  <a:pt x="915" y="76"/>
                </a:cubicBezTo>
                <a:cubicBezTo>
                  <a:pt x="944" y="119"/>
                  <a:pt x="922" y="75"/>
                  <a:pt x="922" y="136"/>
                </a:cubicBezTo>
                <a:cubicBezTo>
                  <a:pt x="922" y="152"/>
                  <a:pt x="927" y="167"/>
                  <a:pt x="930" y="182"/>
                </a:cubicBezTo>
                <a:cubicBezTo>
                  <a:pt x="950" y="152"/>
                  <a:pt x="966" y="123"/>
                  <a:pt x="991" y="98"/>
                </a:cubicBezTo>
                <a:cubicBezTo>
                  <a:pt x="993" y="88"/>
                  <a:pt x="989" y="73"/>
                  <a:pt x="998" y="68"/>
                </a:cubicBezTo>
                <a:cubicBezTo>
                  <a:pt x="1019" y="58"/>
                  <a:pt x="1053" y="89"/>
                  <a:pt x="1066" y="98"/>
                </a:cubicBezTo>
                <a:cubicBezTo>
                  <a:pt x="1075" y="125"/>
                  <a:pt x="1078" y="156"/>
                  <a:pt x="1089" y="182"/>
                </a:cubicBezTo>
                <a:cubicBezTo>
                  <a:pt x="1098" y="203"/>
                  <a:pt x="1119" y="242"/>
                  <a:pt x="1119" y="242"/>
                </a:cubicBezTo>
                <a:cubicBezTo>
                  <a:pt x="1124" y="222"/>
                  <a:pt x="1121" y="197"/>
                  <a:pt x="1135" y="182"/>
                </a:cubicBezTo>
                <a:cubicBezTo>
                  <a:pt x="1157" y="159"/>
                  <a:pt x="1163" y="138"/>
                  <a:pt x="1180" y="114"/>
                </a:cubicBezTo>
                <a:cubicBezTo>
                  <a:pt x="1203" y="80"/>
                  <a:pt x="1265" y="44"/>
                  <a:pt x="1301" y="23"/>
                </a:cubicBezTo>
                <a:cubicBezTo>
                  <a:pt x="1294" y="54"/>
                  <a:pt x="1286" y="69"/>
                  <a:pt x="1263" y="91"/>
                </a:cubicBezTo>
                <a:cubicBezTo>
                  <a:pt x="1274" y="178"/>
                  <a:pt x="1257" y="289"/>
                  <a:pt x="1339" y="182"/>
                </a:cubicBezTo>
                <a:cubicBezTo>
                  <a:pt x="1344" y="149"/>
                  <a:pt x="1324" y="98"/>
                  <a:pt x="1354" y="83"/>
                </a:cubicBezTo>
                <a:cubicBezTo>
                  <a:pt x="1380" y="70"/>
                  <a:pt x="1391" y="128"/>
                  <a:pt x="1415" y="144"/>
                </a:cubicBezTo>
                <a:cubicBezTo>
                  <a:pt x="1430" y="154"/>
                  <a:pt x="1460" y="174"/>
                  <a:pt x="1460" y="174"/>
                </a:cubicBezTo>
                <a:cubicBezTo>
                  <a:pt x="1482" y="205"/>
                  <a:pt x="1502" y="246"/>
                  <a:pt x="1529" y="273"/>
                </a:cubicBezTo>
                <a:cubicBezTo>
                  <a:pt x="1558" y="213"/>
                  <a:pt x="1518" y="137"/>
                  <a:pt x="1567" y="91"/>
                </a:cubicBezTo>
                <a:cubicBezTo>
                  <a:pt x="1595" y="129"/>
                  <a:pt x="1609" y="172"/>
                  <a:pt x="1635" y="212"/>
                </a:cubicBezTo>
                <a:cubicBezTo>
                  <a:pt x="1637" y="220"/>
                  <a:pt x="1638" y="228"/>
                  <a:pt x="1642" y="235"/>
                </a:cubicBezTo>
                <a:cubicBezTo>
                  <a:pt x="1673" y="283"/>
                  <a:pt x="1700" y="227"/>
                  <a:pt x="1733" y="205"/>
                </a:cubicBezTo>
                <a:cubicBezTo>
                  <a:pt x="1743" y="100"/>
                  <a:pt x="1727" y="134"/>
                  <a:pt x="1794" y="98"/>
                </a:cubicBezTo>
                <a:cubicBezTo>
                  <a:pt x="1814" y="106"/>
                  <a:pt x="1843" y="103"/>
                  <a:pt x="1855" y="121"/>
                </a:cubicBezTo>
                <a:cubicBezTo>
                  <a:pt x="1877" y="156"/>
                  <a:pt x="1856" y="212"/>
                  <a:pt x="1885" y="242"/>
                </a:cubicBezTo>
                <a:cubicBezTo>
                  <a:pt x="1903" y="260"/>
                  <a:pt x="1939" y="179"/>
                  <a:pt x="1945" y="167"/>
                </a:cubicBezTo>
                <a:cubicBezTo>
                  <a:pt x="1943" y="134"/>
                  <a:pt x="1947" y="100"/>
                  <a:pt x="1938" y="68"/>
                </a:cubicBezTo>
                <a:cubicBezTo>
                  <a:pt x="1935" y="59"/>
                  <a:pt x="1922" y="82"/>
                  <a:pt x="1923" y="91"/>
                </a:cubicBezTo>
                <a:cubicBezTo>
                  <a:pt x="1925" y="103"/>
                  <a:pt x="1959" y="123"/>
                  <a:pt x="1968" y="129"/>
                </a:cubicBezTo>
                <a:cubicBezTo>
                  <a:pt x="1981" y="177"/>
                  <a:pt x="1993" y="154"/>
                  <a:pt x="2006" y="197"/>
                </a:cubicBezTo>
                <a:cubicBezTo>
                  <a:pt x="2025" y="143"/>
                  <a:pt x="2004" y="87"/>
                  <a:pt x="2036" y="38"/>
                </a:cubicBezTo>
                <a:cubicBezTo>
                  <a:pt x="2066" y="67"/>
                  <a:pt x="2089" y="102"/>
                  <a:pt x="2112" y="136"/>
                </a:cubicBezTo>
                <a:cubicBezTo>
                  <a:pt x="2118" y="145"/>
                  <a:pt x="2119" y="159"/>
                  <a:pt x="2127" y="167"/>
                </a:cubicBezTo>
                <a:cubicBezTo>
                  <a:pt x="2135" y="175"/>
                  <a:pt x="2148" y="177"/>
                  <a:pt x="2158" y="182"/>
                </a:cubicBezTo>
                <a:cubicBezTo>
                  <a:pt x="2195" y="232"/>
                  <a:pt x="2196" y="320"/>
                  <a:pt x="2143" y="356"/>
                </a:cubicBezTo>
                <a:cubicBezTo>
                  <a:pt x="2146" y="304"/>
                  <a:pt x="2155" y="153"/>
                  <a:pt x="2165" y="106"/>
                </a:cubicBezTo>
                <a:cubicBezTo>
                  <a:pt x="2167" y="97"/>
                  <a:pt x="2180" y="96"/>
                  <a:pt x="2188" y="91"/>
                </a:cubicBezTo>
                <a:cubicBezTo>
                  <a:pt x="2199" y="154"/>
                  <a:pt x="2200" y="217"/>
                  <a:pt x="2211" y="280"/>
                </a:cubicBezTo>
                <a:cubicBezTo>
                  <a:pt x="2219" y="254"/>
                  <a:pt x="2259" y="190"/>
                  <a:pt x="2279" y="174"/>
                </a:cubicBezTo>
                <a:cubicBezTo>
                  <a:pt x="2298" y="159"/>
                  <a:pt x="2369" y="141"/>
                  <a:pt x="2393" y="136"/>
                </a:cubicBezTo>
                <a:cubicBezTo>
                  <a:pt x="2417" y="265"/>
                  <a:pt x="2390" y="75"/>
                  <a:pt x="2377" y="212"/>
                </a:cubicBezTo>
                <a:cubicBezTo>
                  <a:pt x="2373" y="250"/>
                  <a:pt x="2382" y="288"/>
                  <a:pt x="2385" y="326"/>
                </a:cubicBezTo>
                <a:cubicBezTo>
                  <a:pt x="2407" y="263"/>
                  <a:pt x="2426" y="190"/>
                  <a:pt x="2484" y="152"/>
                </a:cubicBezTo>
                <a:cubicBezTo>
                  <a:pt x="2514" y="197"/>
                  <a:pt x="2506" y="251"/>
                  <a:pt x="2537" y="296"/>
                </a:cubicBezTo>
                <a:cubicBezTo>
                  <a:pt x="2560" y="264"/>
                  <a:pt x="2577" y="226"/>
                  <a:pt x="2590" y="189"/>
                </a:cubicBezTo>
                <a:cubicBezTo>
                  <a:pt x="2601" y="205"/>
                  <a:pt x="2614" y="220"/>
                  <a:pt x="2612" y="242"/>
                </a:cubicBezTo>
                <a:cubicBezTo>
                  <a:pt x="2608" y="280"/>
                  <a:pt x="2603" y="320"/>
                  <a:pt x="2590" y="356"/>
                </a:cubicBezTo>
                <a:cubicBezTo>
                  <a:pt x="2590" y="357"/>
                  <a:pt x="2545" y="371"/>
                  <a:pt x="2544" y="371"/>
                </a:cubicBezTo>
                <a:cubicBezTo>
                  <a:pt x="2430" y="376"/>
                  <a:pt x="2317" y="376"/>
                  <a:pt x="2203" y="379"/>
                </a:cubicBezTo>
                <a:cubicBezTo>
                  <a:pt x="2158" y="374"/>
                  <a:pt x="2112" y="372"/>
                  <a:pt x="2067" y="364"/>
                </a:cubicBezTo>
                <a:cubicBezTo>
                  <a:pt x="2047" y="360"/>
                  <a:pt x="2010" y="305"/>
                  <a:pt x="1976" y="296"/>
                </a:cubicBezTo>
                <a:cubicBezTo>
                  <a:pt x="1900" y="275"/>
                  <a:pt x="1818" y="276"/>
                  <a:pt x="1741" y="258"/>
                </a:cubicBezTo>
                <a:cubicBezTo>
                  <a:pt x="1562" y="260"/>
                  <a:pt x="1382" y="261"/>
                  <a:pt x="1203" y="265"/>
                </a:cubicBezTo>
                <a:cubicBezTo>
                  <a:pt x="1130" y="267"/>
                  <a:pt x="1066" y="309"/>
                  <a:pt x="991" y="318"/>
                </a:cubicBezTo>
                <a:cubicBezTo>
                  <a:pt x="757" y="378"/>
                  <a:pt x="504" y="361"/>
                  <a:pt x="271" y="303"/>
                </a:cubicBezTo>
                <a:cubicBezTo>
                  <a:pt x="243" y="282"/>
                  <a:pt x="226" y="276"/>
                  <a:pt x="195" y="265"/>
                </a:cubicBezTo>
                <a:cubicBezTo>
                  <a:pt x="193" y="260"/>
                  <a:pt x="170" y="216"/>
                  <a:pt x="210" y="227"/>
                </a:cubicBezTo>
                <a:cubicBezTo>
                  <a:pt x="218" y="229"/>
                  <a:pt x="211" y="245"/>
                  <a:pt x="217" y="250"/>
                </a:cubicBezTo>
                <a:cubicBezTo>
                  <a:pt x="225" y="257"/>
                  <a:pt x="238" y="255"/>
                  <a:pt x="248" y="258"/>
                </a:cubicBezTo>
                <a:cubicBezTo>
                  <a:pt x="222" y="266"/>
                  <a:pt x="225" y="257"/>
                  <a:pt x="225" y="273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66667E-6 C 6.66667E-6 -0.00186 0.00695 -0.01112 0.00834 -0.01112 C 0.00973 -0.01112 0.00973 -0.00186 0.00834 -6.66667E-6 C 0.00695 0.00185 6.66667E-6 0.00185 6.66667E-6 -6.66667E-6 Z " pathEditMode="relative" ptsTypes="aaaa">
                                      <p:cBhvr>
                                        <p:cTn id="9" dur="5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.VnTime" pitchFamily="34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723900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Chó ®ç con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0"/>
            <a:ext cx="5257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26E-6 L 0.00417 -0.571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296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1" name="Freeform 37"/>
          <p:cNvSpPr>
            <a:spLocks/>
          </p:cNvSpPr>
          <p:nvPr/>
        </p:nvSpPr>
        <p:spPr bwMode="auto">
          <a:xfrm>
            <a:off x="-76200" y="6172200"/>
            <a:ext cx="1336675" cy="550863"/>
          </a:xfrm>
          <a:custGeom>
            <a:avLst/>
            <a:gdLst>
              <a:gd name="T0" fmla="*/ 320 w 842"/>
              <a:gd name="T1" fmla="*/ 283 h 347"/>
              <a:gd name="T2" fmla="*/ 0 w 842"/>
              <a:gd name="T3" fmla="*/ 201 h 347"/>
              <a:gd name="T4" fmla="*/ 202 w 842"/>
              <a:gd name="T5" fmla="*/ 164 h 347"/>
              <a:gd name="T6" fmla="*/ 128 w 842"/>
              <a:gd name="T7" fmla="*/ 146 h 347"/>
              <a:gd name="T8" fmla="*/ 74 w 842"/>
              <a:gd name="T9" fmla="*/ 128 h 347"/>
              <a:gd name="T10" fmla="*/ 64 w 842"/>
              <a:gd name="T11" fmla="*/ 100 h 347"/>
              <a:gd name="T12" fmla="*/ 101 w 842"/>
              <a:gd name="T13" fmla="*/ 91 h 347"/>
              <a:gd name="T14" fmla="*/ 192 w 842"/>
              <a:gd name="T15" fmla="*/ 73 h 347"/>
              <a:gd name="T16" fmla="*/ 339 w 842"/>
              <a:gd name="T17" fmla="*/ 82 h 347"/>
              <a:gd name="T18" fmla="*/ 357 w 842"/>
              <a:gd name="T19" fmla="*/ 110 h 347"/>
              <a:gd name="T20" fmla="*/ 384 w 842"/>
              <a:gd name="T21" fmla="*/ 36 h 347"/>
              <a:gd name="T22" fmla="*/ 485 w 842"/>
              <a:gd name="T23" fmla="*/ 0 h 347"/>
              <a:gd name="T24" fmla="*/ 458 w 842"/>
              <a:gd name="T25" fmla="*/ 100 h 347"/>
              <a:gd name="T26" fmla="*/ 476 w 842"/>
              <a:gd name="T27" fmla="*/ 155 h 347"/>
              <a:gd name="T28" fmla="*/ 494 w 842"/>
              <a:gd name="T29" fmla="*/ 119 h 347"/>
              <a:gd name="T30" fmla="*/ 512 w 842"/>
              <a:gd name="T31" fmla="*/ 100 h 347"/>
              <a:gd name="T32" fmla="*/ 604 w 842"/>
              <a:gd name="T33" fmla="*/ 46 h 347"/>
              <a:gd name="T34" fmla="*/ 631 w 842"/>
              <a:gd name="T35" fmla="*/ 27 h 347"/>
              <a:gd name="T36" fmla="*/ 659 w 842"/>
              <a:gd name="T37" fmla="*/ 18 h 347"/>
              <a:gd name="T38" fmla="*/ 631 w 842"/>
              <a:gd name="T39" fmla="*/ 36 h 347"/>
              <a:gd name="T40" fmla="*/ 622 w 842"/>
              <a:gd name="T41" fmla="*/ 73 h 347"/>
              <a:gd name="T42" fmla="*/ 613 w 842"/>
              <a:gd name="T43" fmla="*/ 119 h 347"/>
              <a:gd name="T44" fmla="*/ 631 w 842"/>
              <a:gd name="T45" fmla="*/ 137 h 347"/>
              <a:gd name="T46" fmla="*/ 659 w 842"/>
              <a:gd name="T47" fmla="*/ 110 h 347"/>
              <a:gd name="T48" fmla="*/ 759 w 842"/>
              <a:gd name="T49" fmla="*/ 73 h 347"/>
              <a:gd name="T50" fmla="*/ 805 w 842"/>
              <a:gd name="T51" fmla="*/ 82 h 347"/>
              <a:gd name="T52" fmla="*/ 750 w 842"/>
              <a:gd name="T53" fmla="*/ 137 h 347"/>
              <a:gd name="T54" fmla="*/ 732 w 842"/>
              <a:gd name="T55" fmla="*/ 164 h 347"/>
              <a:gd name="T56" fmla="*/ 704 w 842"/>
              <a:gd name="T57" fmla="*/ 219 h 347"/>
              <a:gd name="T58" fmla="*/ 695 w 842"/>
              <a:gd name="T59" fmla="*/ 247 h 347"/>
              <a:gd name="T60" fmla="*/ 723 w 842"/>
              <a:gd name="T61" fmla="*/ 228 h 347"/>
              <a:gd name="T62" fmla="*/ 759 w 842"/>
              <a:gd name="T63" fmla="*/ 219 h 347"/>
              <a:gd name="T64" fmla="*/ 814 w 842"/>
              <a:gd name="T65" fmla="*/ 201 h 347"/>
              <a:gd name="T66" fmla="*/ 842 w 842"/>
              <a:gd name="T67" fmla="*/ 210 h 347"/>
              <a:gd name="T68" fmla="*/ 814 w 842"/>
              <a:gd name="T69" fmla="*/ 228 h 347"/>
              <a:gd name="T70" fmla="*/ 796 w 842"/>
              <a:gd name="T71" fmla="*/ 247 h 347"/>
              <a:gd name="T72" fmla="*/ 759 w 842"/>
              <a:gd name="T73" fmla="*/ 302 h 347"/>
              <a:gd name="T74" fmla="*/ 723 w 842"/>
              <a:gd name="T75" fmla="*/ 347 h 347"/>
              <a:gd name="T76" fmla="*/ 650 w 842"/>
              <a:gd name="T77" fmla="*/ 329 h 347"/>
              <a:gd name="T78" fmla="*/ 512 w 842"/>
              <a:gd name="T79" fmla="*/ 311 h 347"/>
              <a:gd name="T80" fmla="*/ 339 w 842"/>
              <a:gd name="T81" fmla="*/ 320 h 347"/>
              <a:gd name="T82" fmla="*/ 320 w 842"/>
              <a:gd name="T83" fmla="*/ 338 h 347"/>
              <a:gd name="T84" fmla="*/ 320 w 842"/>
              <a:gd name="T85" fmla="*/ 28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2" h="347">
                <a:moveTo>
                  <a:pt x="320" y="283"/>
                </a:moveTo>
                <a:cubicBezTo>
                  <a:pt x="245" y="171"/>
                  <a:pt x="135" y="206"/>
                  <a:pt x="0" y="201"/>
                </a:cubicBezTo>
                <a:cubicBezTo>
                  <a:pt x="86" y="173"/>
                  <a:pt x="100" y="173"/>
                  <a:pt x="202" y="164"/>
                </a:cubicBezTo>
                <a:cubicBezTo>
                  <a:pt x="177" y="158"/>
                  <a:pt x="152" y="154"/>
                  <a:pt x="128" y="146"/>
                </a:cubicBezTo>
                <a:cubicBezTo>
                  <a:pt x="110" y="140"/>
                  <a:pt x="74" y="128"/>
                  <a:pt x="74" y="128"/>
                </a:cubicBezTo>
                <a:cubicBezTo>
                  <a:pt x="71" y="119"/>
                  <a:pt x="58" y="108"/>
                  <a:pt x="64" y="100"/>
                </a:cubicBezTo>
                <a:cubicBezTo>
                  <a:pt x="71" y="90"/>
                  <a:pt x="89" y="94"/>
                  <a:pt x="101" y="91"/>
                </a:cubicBezTo>
                <a:cubicBezTo>
                  <a:pt x="131" y="85"/>
                  <a:pt x="192" y="73"/>
                  <a:pt x="192" y="73"/>
                </a:cubicBezTo>
                <a:cubicBezTo>
                  <a:pt x="241" y="76"/>
                  <a:pt x="291" y="71"/>
                  <a:pt x="339" y="82"/>
                </a:cubicBezTo>
                <a:cubicBezTo>
                  <a:pt x="350" y="84"/>
                  <a:pt x="348" y="116"/>
                  <a:pt x="357" y="110"/>
                </a:cubicBezTo>
                <a:cubicBezTo>
                  <a:pt x="379" y="95"/>
                  <a:pt x="364" y="53"/>
                  <a:pt x="384" y="36"/>
                </a:cubicBezTo>
                <a:cubicBezTo>
                  <a:pt x="409" y="15"/>
                  <a:pt x="454" y="7"/>
                  <a:pt x="485" y="0"/>
                </a:cubicBezTo>
                <a:cubicBezTo>
                  <a:pt x="465" y="82"/>
                  <a:pt x="475" y="49"/>
                  <a:pt x="458" y="100"/>
                </a:cubicBezTo>
                <a:cubicBezTo>
                  <a:pt x="464" y="118"/>
                  <a:pt x="459" y="146"/>
                  <a:pt x="476" y="155"/>
                </a:cubicBezTo>
                <a:cubicBezTo>
                  <a:pt x="488" y="161"/>
                  <a:pt x="487" y="130"/>
                  <a:pt x="494" y="119"/>
                </a:cubicBezTo>
                <a:cubicBezTo>
                  <a:pt x="499" y="112"/>
                  <a:pt x="505" y="105"/>
                  <a:pt x="512" y="100"/>
                </a:cubicBezTo>
                <a:cubicBezTo>
                  <a:pt x="542" y="80"/>
                  <a:pt x="574" y="66"/>
                  <a:pt x="604" y="46"/>
                </a:cubicBezTo>
                <a:cubicBezTo>
                  <a:pt x="613" y="40"/>
                  <a:pt x="622" y="33"/>
                  <a:pt x="631" y="27"/>
                </a:cubicBezTo>
                <a:cubicBezTo>
                  <a:pt x="639" y="21"/>
                  <a:pt x="659" y="8"/>
                  <a:pt x="659" y="18"/>
                </a:cubicBezTo>
                <a:cubicBezTo>
                  <a:pt x="659" y="29"/>
                  <a:pt x="640" y="30"/>
                  <a:pt x="631" y="36"/>
                </a:cubicBezTo>
                <a:cubicBezTo>
                  <a:pt x="628" y="48"/>
                  <a:pt x="625" y="61"/>
                  <a:pt x="622" y="73"/>
                </a:cubicBezTo>
                <a:cubicBezTo>
                  <a:pt x="619" y="88"/>
                  <a:pt x="616" y="104"/>
                  <a:pt x="613" y="119"/>
                </a:cubicBezTo>
                <a:cubicBezTo>
                  <a:pt x="605" y="156"/>
                  <a:pt x="591" y="170"/>
                  <a:pt x="631" y="137"/>
                </a:cubicBezTo>
                <a:cubicBezTo>
                  <a:pt x="641" y="129"/>
                  <a:pt x="648" y="118"/>
                  <a:pt x="659" y="110"/>
                </a:cubicBezTo>
                <a:cubicBezTo>
                  <a:pt x="689" y="89"/>
                  <a:pt x="724" y="82"/>
                  <a:pt x="759" y="73"/>
                </a:cubicBezTo>
                <a:cubicBezTo>
                  <a:pt x="774" y="76"/>
                  <a:pt x="807" y="67"/>
                  <a:pt x="805" y="82"/>
                </a:cubicBezTo>
                <a:cubicBezTo>
                  <a:pt x="801" y="108"/>
                  <a:pt x="768" y="119"/>
                  <a:pt x="750" y="137"/>
                </a:cubicBezTo>
                <a:cubicBezTo>
                  <a:pt x="742" y="145"/>
                  <a:pt x="738" y="155"/>
                  <a:pt x="732" y="164"/>
                </a:cubicBezTo>
                <a:cubicBezTo>
                  <a:pt x="709" y="257"/>
                  <a:pt x="740" y="160"/>
                  <a:pt x="704" y="219"/>
                </a:cubicBezTo>
                <a:cubicBezTo>
                  <a:pt x="699" y="227"/>
                  <a:pt x="686" y="243"/>
                  <a:pt x="695" y="247"/>
                </a:cubicBezTo>
                <a:cubicBezTo>
                  <a:pt x="705" y="252"/>
                  <a:pt x="713" y="233"/>
                  <a:pt x="723" y="228"/>
                </a:cubicBezTo>
                <a:cubicBezTo>
                  <a:pt x="734" y="223"/>
                  <a:pt x="747" y="223"/>
                  <a:pt x="759" y="219"/>
                </a:cubicBezTo>
                <a:cubicBezTo>
                  <a:pt x="777" y="214"/>
                  <a:pt x="814" y="201"/>
                  <a:pt x="814" y="201"/>
                </a:cubicBezTo>
                <a:cubicBezTo>
                  <a:pt x="823" y="204"/>
                  <a:pt x="842" y="200"/>
                  <a:pt x="842" y="210"/>
                </a:cubicBezTo>
                <a:cubicBezTo>
                  <a:pt x="842" y="221"/>
                  <a:pt x="823" y="221"/>
                  <a:pt x="814" y="228"/>
                </a:cubicBezTo>
                <a:cubicBezTo>
                  <a:pt x="807" y="233"/>
                  <a:pt x="801" y="240"/>
                  <a:pt x="796" y="247"/>
                </a:cubicBezTo>
                <a:cubicBezTo>
                  <a:pt x="754" y="311"/>
                  <a:pt x="801" y="260"/>
                  <a:pt x="759" y="302"/>
                </a:cubicBezTo>
                <a:cubicBezTo>
                  <a:pt x="753" y="319"/>
                  <a:pt x="750" y="347"/>
                  <a:pt x="723" y="347"/>
                </a:cubicBezTo>
                <a:cubicBezTo>
                  <a:pt x="698" y="347"/>
                  <a:pt x="674" y="335"/>
                  <a:pt x="650" y="329"/>
                </a:cubicBezTo>
                <a:cubicBezTo>
                  <a:pt x="637" y="326"/>
                  <a:pt x="521" y="312"/>
                  <a:pt x="512" y="311"/>
                </a:cubicBezTo>
                <a:cubicBezTo>
                  <a:pt x="454" y="314"/>
                  <a:pt x="396" y="312"/>
                  <a:pt x="339" y="320"/>
                </a:cubicBezTo>
                <a:cubicBezTo>
                  <a:pt x="330" y="321"/>
                  <a:pt x="328" y="341"/>
                  <a:pt x="320" y="338"/>
                </a:cubicBezTo>
                <a:cubicBezTo>
                  <a:pt x="320" y="338"/>
                  <a:pt x="264" y="227"/>
                  <a:pt x="320" y="283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5638800" y="1905000"/>
            <a:ext cx="1122363" cy="846138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7467600" y="2057400"/>
            <a:ext cx="1122363" cy="846138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Freeform 41"/>
          <p:cNvSpPr>
            <a:spLocks/>
          </p:cNvSpPr>
          <p:nvPr/>
        </p:nvSpPr>
        <p:spPr bwMode="auto">
          <a:xfrm>
            <a:off x="7467600" y="6011863"/>
            <a:ext cx="1122363" cy="846137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5638800" y="1905000"/>
            <a:ext cx="1122363" cy="846138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3733800" y="6011863"/>
            <a:ext cx="1122363" cy="846137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1828800" y="6172200"/>
            <a:ext cx="1336675" cy="550863"/>
          </a:xfrm>
          <a:custGeom>
            <a:avLst/>
            <a:gdLst>
              <a:gd name="T0" fmla="*/ 320 w 842"/>
              <a:gd name="T1" fmla="*/ 283 h 347"/>
              <a:gd name="T2" fmla="*/ 0 w 842"/>
              <a:gd name="T3" fmla="*/ 201 h 347"/>
              <a:gd name="T4" fmla="*/ 202 w 842"/>
              <a:gd name="T5" fmla="*/ 164 h 347"/>
              <a:gd name="T6" fmla="*/ 128 w 842"/>
              <a:gd name="T7" fmla="*/ 146 h 347"/>
              <a:gd name="T8" fmla="*/ 74 w 842"/>
              <a:gd name="T9" fmla="*/ 128 h 347"/>
              <a:gd name="T10" fmla="*/ 64 w 842"/>
              <a:gd name="T11" fmla="*/ 100 h 347"/>
              <a:gd name="T12" fmla="*/ 101 w 842"/>
              <a:gd name="T13" fmla="*/ 91 h 347"/>
              <a:gd name="T14" fmla="*/ 192 w 842"/>
              <a:gd name="T15" fmla="*/ 73 h 347"/>
              <a:gd name="T16" fmla="*/ 339 w 842"/>
              <a:gd name="T17" fmla="*/ 82 h 347"/>
              <a:gd name="T18" fmla="*/ 357 w 842"/>
              <a:gd name="T19" fmla="*/ 110 h 347"/>
              <a:gd name="T20" fmla="*/ 384 w 842"/>
              <a:gd name="T21" fmla="*/ 36 h 347"/>
              <a:gd name="T22" fmla="*/ 485 w 842"/>
              <a:gd name="T23" fmla="*/ 0 h 347"/>
              <a:gd name="T24" fmla="*/ 458 w 842"/>
              <a:gd name="T25" fmla="*/ 100 h 347"/>
              <a:gd name="T26" fmla="*/ 476 w 842"/>
              <a:gd name="T27" fmla="*/ 155 h 347"/>
              <a:gd name="T28" fmla="*/ 494 w 842"/>
              <a:gd name="T29" fmla="*/ 119 h 347"/>
              <a:gd name="T30" fmla="*/ 512 w 842"/>
              <a:gd name="T31" fmla="*/ 100 h 347"/>
              <a:gd name="T32" fmla="*/ 604 w 842"/>
              <a:gd name="T33" fmla="*/ 46 h 347"/>
              <a:gd name="T34" fmla="*/ 631 w 842"/>
              <a:gd name="T35" fmla="*/ 27 h 347"/>
              <a:gd name="T36" fmla="*/ 659 w 842"/>
              <a:gd name="T37" fmla="*/ 18 h 347"/>
              <a:gd name="T38" fmla="*/ 631 w 842"/>
              <a:gd name="T39" fmla="*/ 36 h 347"/>
              <a:gd name="T40" fmla="*/ 622 w 842"/>
              <a:gd name="T41" fmla="*/ 73 h 347"/>
              <a:gd name="T42" fmla="*/ 613 w 842"/>
              <a:gd name="T43" fmla="*/ 119 h 347"/>
              <a:gd name="T44" fmla="*/ 631 w 842"/>
              <a:gd name="T45" fmla="*/ 137 h 347"/>
              <a:gd name="T46" fmla="*/ 659 w 842"/>
              <a:gd name="T47" fmla="*/ 110 h 347"/>
              <a:gd name="T48" fmla="*/ 759 w 842"/>
              <a:gd name="T49" fmla="*/ 73 h 347"/>
              <a:gd name="T50" fmla="*/ 805 w 842"/>
              <a:gd name="T51" fmla="*/ 82 h 347"/>
              <a:gd name="T52" fmla="*/ 750 w 842"/>
              <a:gd name="T53" fmla="*/ 137 h 347"/>
              <a:gd name="T54" fmla="*/ 732 w 842"/>
              <a:gd name="T55" fmla="*/ 164 h 347"/>
              <a:gd name="T56" fmla="*/ 704 w 842"/>
              <a:gd name="T57" fmla="*/ 219 h 347"/>
              <a:gd name="T58" fmla="*/ 695 w 842"/>
              <a:gd name="T59" fmla="*/ 247 h 347"/>
              <a:gd name="T60" fmla="*/ 723 w 842"/>
              <a:gd name="T61" fmla="*/ 228 h 347"/>
              <a:gd name="T62" fmla="*/ 759 w 842"/>
              <a:gd name="T63" fmla="*/ 219 h 347"/>
              <a:gd name="T64" fmla="*/ 814 w 842"/>
              <a:gd name="T65" fmla="*/ 201 h 347"/>
              <a:gd name="T66" fmla="*/ 842 w 842"/>
              <a:gd name="T67" fmla="*/ 210 h 347"/>
              <a:gd name="T68" fmla="*/ 814 w 842"/>
              <a:gd name="T69" fmla="*/ 228 h 347"/>
              <a:gd name="T70" fmla="*/ 796 w 842"/>
              <a:gd name="T71" fmla="*/ 247 h 347"/>
              <a:gd name="T72" fmla="*/ 759 w 842"/>
              <a:gd name="T73" fmla="*/ 302 h 347"/>
              <a:gd name="T74" fmla="*/ 723 w 842"/>
              <a:gd name="T75" fmla="*/ 347 h 347"/>
              <a:gd name="T76" fmla="*/ 650 w 842"/>
              <a:gd name="T77" fmla="*/ 329 h 347"/>
              <a:gd name="T78" fmla="*/ 512 w 842"/>
              <a:gd name="T79" fmla="*/ 311 h 347"/>
              <a:gd name="T80" fmla="*/ 339 w 842"/>
              <a:gd name="T81" fmla="*/ 320 h 347"/>
              <a:gd name="T82" fmla="*/ 320 w 842"/>
              <a:gd name="T83" fmla="*/ 338 h 347"/>
              <a:gd name="T84" fmla="*/ 320 w 842"/>
              <a:gd name="T85" fmla="*/ 28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2" h="347">
                <a:moveTo>
                  <a:pt x="320" y="283"/>
                </a:moveTo>
                <a:cubicBezTo>
                  <a:pt x="245" y="171"/>
                  <a:pt x="135" y="206"/>
                  <a:pt x="0" y="201"/>
                </a:cubicBezTo>
                <a:cubicBezTo>
                  <a:pt x="86" y="173"/>
                  <a:pt x="100" y="173"/>
                  <a:pt x="202" y="164"/>
                </a:cubicBezTo>
                <a:cubicBezTo>
                  <a:pt x="177" y="158"/>
                  <a:pt x="152" y="154"/>
                  <a:pt x="128" y="146"/>
                </a:cubicBezTo>
                <a:cubicBezTo>
                  <a:pt x="110" y="140"/>
                  <a:pt x="74" y="128"/>
                  <a:pt x="74" y="128"/>
                </a:cubicBezTo>
                <a:cubicBezTo>
                  <a:pt x="71" y="119"/>
                  <a:pt x="58" y="108"/>
                  <a:pt x="64" y="100"/>
                </a:cubicBezTo>
                <a:cubicBezTo>
                  <a:pt x="71" y="90"/>
                  <a:pt x="89" y="94"/>
                  <a:pt x="101" y="91"/>
                </a:cubicBezTo>
                <a:cubicBezTo>
                  <a:pt x="131" y="85"/>
                  <a:pt x="192" y="73"/>
                  <a:pt x="192" y="73"/>
                </a:cubicBezTo>
                <a:cubicBezTo>
                  <a:pt x="241" y="76"/>
                  <a:pt x="291" y="71"/>
                  <a:pt x="339" y="82"/>
                </a:cubicBezTo>
                <a:cubicBezTo>
                  <a:pt x="350" y="84"/>
                  <a:pt x="348" y="116"/>
                  <a:pt x="357" y="110"/>
                </a:cubicBezTo>
                <a:cubicBezTo>
                  <a:pt x="379" y="95"/>
                  <a:pt x="364" y="53"/>
                  <a:pt x="384" y="36"/>
                </a:cubicBezTo>
                <a:cubicBezTo>
                  <a:pt x="409" y="15"/>
                  <a:pt x="454" y="7"/>
                  <a:pt x="485" y="0"/>
                </a:cubicBezTo>
                <a:cubicBezTo>
                  <a:pt x="465" y="82"/>
                  <a:pt x="475" y="49"/>
                  <a:pt x="458" y="100"/>
                </a:cubicBezTo>
                <a:cubicBezTo>
                  <a:pt x="464" y="118"/>
                  <a:pt x="459" y="146"/>
                  <a:pt x="476" y="155"/>
                </a:cubicBezTo>
                <a:cubicBezTo>
                  <a:pt x="488" y="161"/>
                  <a:pt x="487" y="130"/>
                  <a:pt x="494" y="119"/>
                </a:cubicBezTo>
                <a:cubicBezTo>
                  <a:pt x="499" y="112"/>
                  <a:pt x="505" y="105"/>
                  <a:pt x="512" y="100"/>
                </a:cubicBezTo>
                <a:cubicBezTo>
                  <a:pt x="542" y="80"/>
                  <a:pt x="574" y="66"/>
                  <a:pt x="604" y="46"/>
                </a:cubicBezTo>
                <a:cubicBezTo>
                  <a:pt x="613" y="40"/>
                  <a:pt x="622" y="33"/>
                  <a:pt x="631" y="27"/>
                </a:cubicBezTo>
                <a:cubicBezTo>
                  <a:pt x="639" y="21"/>
                  <a:pt x="659" y="8"/>
                  <a:pt x="659" y="18"/>
                </a:cubicBezTo>
                <a:cubicBezTo>
                  <a:pt x="659" y="29"/>
                  <a:pt x="640" y="30"/>
                  <a:pt x="631" y="36"/>
                </a:cubicBezTo>
                <a:cubicBezTo>
                  <a:pt x="628" y="48"/>
                  <a:pt x="625" y="61"/>
                  <a:pt x="622" y="73"/>
                </a:cubicBezTo>
                <a:cubicBezTo>
                  <a:pt x="619" y="88"/>
                  <a:pt x="616" y="104"/>
                  <a:pt x="613" y="119"/>
                </a:cubicBezTo>
                <a:cubicBezTo>
                  <a:pt x="605" y="156"/>
                  <a:pt x="591" y="170"/>
                  <a:pt x="631" y="137"/>
                </a:cubicBezTo>
                <a:cubicBezTo>
                  <a:pt x="641" y="129"/>
                  <a:pt x="648" y="118"/>
                  <a:pt x="659" y="110"/>
                </a:cubicBezTo>
                <a:cubicBezTo>
                  <a:pt x="689" y="89"/>
                  <a:pt x="724" y="82"/>
                  <a:pt x="759" y="73"/>
                </a:cubicBezTo>
                <a:cubicBezTo>
                  <a:pt x="774" y="76"/>
                  <a:pt x="807" y="67"/>
                  <a:pt x="805" y="82"/>
                </a:cubicBezTo>
                <a:cubicBezTo>
                  <a:pt x="801" y="108"/>
                  <a:pt x="768" y="119"/>
                  <a:pt x="750" y="137"/>
                </a:cubicBezTo>
                <a:cubicBezTo>
                  <a:pt x="742" y="145"/>
                  <a:pt x="738" y="155"/>
                  <a:pt x="732" y="164"/>
                </a:cubicBezTo>
                <a:cubicBezTo>
                  <a:pt x="709" y="257"/>
                  <a:pt x="740" y="160"/>
                  <a:pt x="704" y="219"/>
                </a:cubicBezTo>
                <a:cubicBezTo>
                  <a:pt x="699" y="227"/>
                  <a:pt x="686" y="243"/>
                  <a:pt x="695" y="247"/>
                </a:cubicBezTo>
                <a:cubicBezTo>
                  <a:pt x="705" y="252"/>
                  <a:pt x="713" y="233"/>
                  <a:pt x="723" y="228"/>
                </a:cubicBezTo>
                <a:cubicBezTo>
                  <a:pt x="734" y="223"/>
                  <a:pt x="747" y="223"/>
                  <a:pt x="759" y="219"/>
                </a:cubicBezTo>
                <a:cubicBezTo>
                  <a:pt x="777" y="214"/>
                  <a:pt x="814" y="201"/>
                  <a:pt x="814" y="201"/>
                </a:cubicBezTo>
                <a:cubicBezTo>
                  <a:pt x="823" y="204"/>
                  <a:pt x="842" y="200"/>
                  <a:pt x="842" y="210"/>
                </a:cubicBezTo>
                <a:cubicBezTo>
                  <a:pt x="842" y="221"/>
                  <a:pt x="823" y="221"/>
                  <a:pt x="814" y="228"/>
                </a:cubicBezTo>
                <a:cubicBezTo>
                  <a:pt x="807" y="233"/>
                  <a:pt x="801" y="240"/>
                  <a:pt x="796" y="247"/>
                </a:cubicBezTo>
                <a:cubicBezTo>
                  <a:pt x="754" y="311"/>
                  <a:pt x="801" y="260"/>
                  <a:pt x="759" y="302"/>
                </a:cubicBezTo>
                <a:cubicBezTo>
                  <a:pt x="753" y="319"/>
                  <a:pt x="750" y="347"/>
                  <a:pt x="723" y="347"/>
                </a:cubicBezTo>
                <a:cubicBezTo>
                  <a:pt x="698" y="347"/>
                  <a:pt x="674" y="335"/>
                  <a:pt x="650" y="329"/>
                </a:cubicBezTo>
                <a:cubicBezTo>
                  <a:pt x="637" y="326"/>
                  <a:pt x="521" y="312"/>
                  <a:pt x="512" y="311"/>
                </a:cubicBezTo>
                <a:cubicBezTo>
                  <a:pt x="454" y="314"/>
                  <a:pt x="396" y="312"/>
                  <a:pt x="339" y="320"/>
                </a:cubicBezTo>
                <a:cubicBezTo>
                  <a:pt x="330" y="321"/>
                  <a:pt x="328" y="341"/>
                  <a:pt x="320" y="338"/>
                </a:cubicBezTo>
                <a:cubicBezTo>
                  <a:pt x="320" y="338"/>
                  <a:pt x="264" y="227"/>
                  <a:pt x="320" y="283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4572000" y="6096000"/>
            <a:ext cx="1336675" cy="550863"/>
          </a:xfrm>
          <a:custGeom>
            <a:avLst/>
            <a:gdLst>
              <a:gd name="T0" fmla="*/ 320 w 842"/>
              <a:gd name="T1" fmla="*/ 283 h 347"/>
              <a:gd name="T2" fmla="*/ 0 w 842"/>
              <a:gd name="T3" fmla="*/ 201 h 347"/>
              <a:gd name="T4" fmla="*/ 202 w 842"/>
              <a:gd name="T5" fmla="*/ 164 h 347"/>
              <a:gd name="T6" fmla="*/ 128 w 842"/>
              <a:gd name="T7" fmla="*/ 146 h 347"/>
              <a:gd name="T8" fmla="*/ 74 w 842"/>
              <a:gd name="T9" fmla="*/ 128 h 347"/>
              <a:gd name="T10" fmla="*/ 64 w 842"/>
              <a:gd name="T11" fmla="*/ 100 h 347"/>
              <a:gd name="T12" fmla="*/ 101 w 842"/>
              <a:gd name="T13" fmla="*/ 91 h 347"/>
              <a:gd name="T14" fmla="*/ 192 w 842"/>
              <a:gd name="T15" fmla="*/ 73 h 347"/>
              <a:gd name="T16" fmla="*/ 339 w 842"/>
              <a:gd name="T17" fmla="*/ 82 h 347"/>
              <a:gd name="T18" fmla="*/ 357 w 842"/>
              <a:gd name="T19" fmla="*/ 110 h 347"/>
              <a:gd name="T20" fmla="*/ 384 w 842"/>
              <a:gd name="T21" fmla="*/ 36 h 347"/>
              <a:gd name="T22" fmla="*/ 485 w 842"/>
              <a:gd name="T23" fmla="*/ 0 h 347"/>
              <a:gd name="T24" fmla="*/ 458 w 842"/>
              <a:gd name="T25" fmla="*/ 100 h 347"/>
              <a:gd name="T26" fmla="*/ 476 w 842"/>
              <a:gd name="T27" fmla="*/ 155 h 347"/>
              <a:gd name="T28" fmla="*/ 494 w 842"/>
              <a:gd name="T29" fmla="*/ 119 h 347"/>
              <a:gd name="T30" fmla="*/ 512 w 842"/>
              <a:gd name="T31" fmla="*/ 100 h 347"/>
              <a:gd name="T32" fmla="*/ 604 w 842"/>
              <a:gd name="T33" fmla="*/ 46 h 347"/>
              <a:gd name="T34" fmla="*/ 631 w 842"/>
              <a:gd name="T35" fmla="*/ 27 h 347"/>
              <a:gd name="T36" fmla="*/ 659 w 842"/>
              <a:gd name="T37" fmla="*/ 18 h 347"/>
              <a:gd name="T38" fmla="*/ 631 w 842"/>
              <a:gd name="T39" fmla="*/ 36 h 347"/>
              <a:gd name="T40" fmla="*/ 622 w 842"/>
              <a:gd name="T41" fmla="*/ 73 h 347"/>
              <a:gd name="T42" fmla="*/ 613 w 842"/>
              <a:gd name="T43" fmla="*/ 119 h 347"/>
              <a:gd name="T44" fmla="*/ 631 w 842"/>
              <a:gd name="T45" fmla="*/ 137 h 347"/>
              <a:gd name="T46" fmla="*/ 659 w 842"/>
              <a:gd name="T47" fmla="*/ 110 h 347"/>
              <a:gd name="T48" fmla="*/ 759 w 842"/>
              <a:gd name="T49" fmla="*/ 73 h 347"/>
              <a:gd name="T50" fmla="*/ 805 w 842"/>
              <a:gd name="T51" fmla="*/ 82 h 347"/>
              <a:gd name="T52" fmla="*/ 750 w 842"/>
              <a:gd name="T53" fmla="*/ 137 h 347"/>
              <a:gd name="T54" fmla="*/ 732 w 842"/>
              <a:gd name="T55" fmla="*/ 164 h 347"/>
              <a:gd name="T56" fmla="*/ 704 w 842"/>
              <a:gd name="T57" fmla="*/ 219 h 347"/>
              <a:gd name="T58" fmla="*/ 695 w 842"/>
              <a:gd name="T59" fmla="*/ 247 h 347"/>
              <a:gd name="T60" fmla="*/ 723 w 842"/>
              <a:gd name="T61" fmla="*/ 228 h 347"/>
              <a:gd name="T62" fmla="*/ 759 w 842"/>
              <a:gd name="T63" fmla="*/ 219 h 347"/>
              <a:gd name="T64" fmla="*/ 814 w 842"/>
              <a:gd name="T65" fmla="*/ 201 h 347"/>
              <a:gd name="T66" fmla="*/ 842 w 842"/>
              <a:gd name="T67" fmla="*/ 210 h 347"/>
              <a:gd name="T68" fmla="*/ 814 w 842"/>
              <a:gd name="T69" fmla="*/ 228 h 347"/>
              <a:gd name="T70" fmla="*/ 796 w 842"/>
              <a:gd name="T71" fmla="*/ 247 h 347"/>
              <a:gd name="T72" fmla="*/ 759 w 842"/>
              <a:gd name="T73" fmla="*/ 302 h 347"/>
              <a:gd name="T74" fmla="*/ 723 w 842"/>
              <a:gd name="T75" fmla="*/ 347 h 347"/>
              <a:gd name="T76" fmla="*/ 650 w 842"/>
              <a:gd name="T77" fmla="*/ 329 h 347"/>
              <a:gd name="T78" fmla="*/ 512 w 842"/>
              <a:gd name="T79" fmla="*/ 311 h 347"/>
              <a:gd name="T80" fmla="*/ 339 w 842"/>
              <a:gd name="T81" fmla="*/ 320 h 347"/>
              <a:gd name="T82" fmla="*/ 320 w 842"/>
              <a:gd name="T83" fmla="*/ 338 h 347"/>
              <a:gd name="T84" fmla="*/ 320 w 842"/>
              <a:gd name="T85" fmla="*/ 28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2" h="347">
                <a:moveTo>
                  <a:pt x="320" y="283"/>
                </a:moveTo>
                <a:cubicBezTo>
                  <a:pt x="245" y="171"/>
                  <a:pt x="135" y="206"/>
                  <a:pt x="0" y="201"/>
                </a:cubicBezTo>
                <a:cubicBezTo>
                  <a:pt x="86" y="173"/>
                  <a:pt x="100" y="173"/>
                  <a:pt x="202" y="164"/>
                </a:cubicBezTo>
                <a:cubicBezTo>
                  <a:pt x="177" y="158"/>
                  <a:pt x="152" y="154"/>
                  <a:pt x="128" y="146"/>
                </a:cubicBezTo>
                <a:cubicBezTo>
                  <a:pt x="110" y="140"/>
                  <a:pt x="74" y="128"/>
                  <a:pt x="74" y="128"/>
                </a:cubicBezTo>
                <a:cubicBezTo>
                  <a:pt x="71" y="119"/>
                  <a:pt x="58" y="108"/>
                  <a:pt x="64" y="100"/>
                </a:cubicBezTo>
                <a:cubicBezTo>
                  <a:pt x="71" y="90"/>
                  <a:pt x="89" y="94"/>
                  <a:pt x="101" y="91"/>
                </a:cubicBezTo>
                <a:cubicBezTo>
                  <a:pt x="131" y="85"/>
                  <a:pt x="192" y="73"/>
                  <a:pt x="192" y="73"/>
                </a:cubicBezTo>
                <a:cubicBezTo>
                  <a:pt x="241" y="76"/>
                  <a:pt x="291" y="71"/>
                  <a:pt x="339" y="82"/>
                </a:cubicBezTo>
                <a:cubicBezTo>
                  <a:pt x="350" y="84"/>
                  <a:pt x="348" y="116"/>
                  <a:pt x="357" y="110"/>
                </a:cubicBezTo>
                <a:cubicBezTo>
                  <a:pt x="379" y="95"/>
                  <a:pt x="364" y="53"/>
                  <a:pt x="384" y="36"/>
                </a:cubicBezTo>
                <a:cubicBezTo>
                  <a:pt x="409" y="15"/>
                  <a:pt x="454" y="7"/>
                  <a:pt x="485" y="0"/>
                </a:cubicBezTo>
                <a:cubicBezTo>
                  <a:pt x="465" y="82"/>
                  <a:pt x="475" y="49"/>
                  <a:pt x="458" y="100"/>
                </a:cubicBezTo>
                <a:cubicBezTo>
                  <a:pt x="464" y="118"/>
                  <a:pt x="459" y="146"/>
                  <a:pt x="476" y="155"/>
                </a:cubicBezTo>
                <a:cubicBezTo>
                  <a:pt x="488" y="161"/>
                  <a:pt x="487" y="130"/>
                  <a:pt x="494" y="119"/>
                </a:cubicBezTo>
                <a:cubicBezTo>
                  <a:pt x="499" y="112"/>
                  <a:pt x="505" y="105"/>
                  <a:pt x="512" y="100"/>
                </a:cubicBezTo>
                <a:cubicBezTo>
                  <a:pt x="542" y="80"/>
                  <a:pt x="574" y="66"/>
                  <a:pt x="604" y="46"/>
                </a:cubicBezTo>
                <a:cubicBezTo>
                  <a:pt x="613" y="40"/>
                  <a:pt x="622" y="33"/>
                  <a:pt x="631" y="27"/>
                </a:cubicBezTo>
                <a:cubicBezTo>
                  <a:pt x="639" y="21"/>
                  <a:pt x="659" y="8"/>
                  <a:pt x="659" y="18"/>
                </a:cubicBezTo>
                <a:cubicBezTo>
                  <a:pt x="659" y="29"/>
                  <a:pt x="640" y="30"/>
                  <a:pt x="631" y="36"/>
                </a:cubicBezTo>
                <a:cubicBezTo>
                  <a:pt x="628" y="48"/>
                  <a:pt x="625" y="61"/>
                  <a:pt x="622" y="73"/>
                </a:cubicBezTo>
                <a:cubicBezTo>
                  <a:pt x="619" y="88"/>
                  <a:pt x="616" y="104"/>
                  <a:pt x="613" y="119"/>
                </a:cubicBezTo>
                <a:cubicBezTo>
                  <a:pt x="605" y="156"/>
                  <a:pt x="591" y="170"/>
                  <a:pt x="631" y="137"/>
                </a:cubicBezTo>
                <a:cubicBezTo>
                  <a:pt x="641" y="129"/>
                  <a:pt x="648" y="118"/>
                  <a:pt x="659" y="110"/>
                </a:cubicBezTo>
                <a:cubicBezTo>
                  <a:pt x="689" y="89"/>
                  <a:pt x="724" y="82"/>
                  <a:pt x="759" y="73"/>
                </a:cubicBezTo>
                <a:cubicBezTo>
                  <a:pt x="774" y="76"/>
                  <a:pt x="807" y="67"/>
                  <a:pt x="805" y="82"/>
                </a:cubicBezTo>
                <a:cubicBezTo>
                  <a:pt x="801" y="108"/>
                  <a:pt x="768" y="119"/>
                  <a:pt x="750" y="137"/>
                </a:cubicBezTo>
                <a:cubicBezTo>
                  <a:pt x="742" y="145"/>
                  <a:pt x="738" y="155"/>
                  <a:pt x="732" y="164"/>
                </a:cubicBezTo>
                <a:cubicBezTo>
                  <a:pt x="709" y="257"/>
                  <a:pt x="740" y="160"/>
                  <a:pt x="704" y="219"/>
                </a:cubicBezTo>
                <a:cubicBezTo>
                  <a:pt x="699" y="227"/>
                  <a:pt x="686" y="243"/>
                  <a:pt x="695" y="247"/>
                </a:cubicBezTo>
                <a:cubicBezTo>
                  <a:pt x="705" y="252"/>
                  <a:pt x="713" y="233"/>
                  <a:pt x="723" y="228"/>
                </a:cubicBezTo>
                <a:cubicBezTo>
                  <a:pt x="734" y="223"/>
                  <a:pt x="747" y="223"/>
                  <a:pt x="759" y="219"/>
                </a:cubicBezTo>
                <a:cubicBezTo>
                  <a:pt x="777" y="214"/>
                  <a:pt x="814" y="201"/>
                  <a:pt x="814" y="201"/>
                </a:cubicBezTo>
                <a:cubicBezTo>
                  <a:pt x="823" y="204"/>
                  <a:pt x="842" y="200"/>
                  <a:pt x="842" y="210"/>
                </a:cubicBezTo>
                <a:cubicBezTo>
                  <a:pt x="842" y="221"/>
                  <a:pt x="823" y="221"/>
                  <a:pt x="814" y="228"/>
                </a:cubicBezTo>
                <a:cubicBezTo>
                  <a:pt x="807" y="233"/>
                  <a:pt x="801" y="240"/>
                  <a:pt x="796" y="247"/>
                </a:cubicBezTo>
                <a:cubicBezTo>
                  <a:pt x="754" y="311"/>
                  <a:pt x="801" y="260"/>
                  <a:pt x="759" y="302"/>
                </a:cubicBezTo>
                <a:cubicBezTo>
                  <a:pt x="753" y="319"/>
                  <a:pt x="750" y="347"/>
                  <a:pt x="723" y="347"/>
                </a:cubicBezTo>
                <a:cubicBezTo>
                  <a:pt x="698" y="347"/>
                  <a:pt x="674" y="335"/>
                  <a:pt x="650" y="329"/>
                </a:cubicBezTo>
                <a:cubicBezTo>
                  <a:pt x="637" y="326"/>
                  <a:pt x="521" y="312"/>
                  <a:pt x="512" y="311"/>
                </a:cubicBezTo>
                <a:cubicBezTo>
                  <a:pt x="454" y="314"/>
                  <a:pt x="396" y="312"/>
                  <a:pt x="339" y="320"/>
                </a:cubicBezTo>
                <a:cubicBezTo>
                  <a:pt x="330" y="321"/>
                  <a:pt x="328" y="341"/>
                  <a:pt x="320" y="338"/>
                </a:cubicBezTo>
                <a:cubicBezTo>
                  <a:pt x="320" y="338"/>
                  <a:pt x="264" y="227"/>
                  <a:pt x="320" y="283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7924800" y="4114800"/>
            <a:ext cx="1336675" cy="550863"/>
          </a:xfrm>
          <a:custGeom>
            <a:avLst/>
            <a:gdLst>
              <a:gd name="T0" fmla="*/ 320 w 842"/>
              <a:gd name="T1" fmla="*/ 283 h 347"/>
              <a:gd name="T2" fmla="*/ 0 w 842"/>
              <a:gd name="T3" fmla="*/ 201 h 347"/>
              <a:gd name="T4" fmla="*/ 202 w 842"/>
              <a:gd name="T5" fmla="*/ 164 h 347"/>
              <a:gd name="T6" fmla="*/ 128 w 842"/>
              <a:gd name="T7" fmla="*/ 146 h 347"/>
              <a:gd name="T8" fmla="*/ 74 w 842"/>
              <a:gd name="T9" fmla="*/ 128 h 347"/>
              <a:gd name="T10" fmla="*/ 64 w 842"/>
              <a:gd name="T11" fmla="*/ 100 h 347"/>
              <a:gd name="T12" fmla="*/ 101 w 842"/>
              <a:gd name="T13" fmla="*/ 91 h 347"/>
              <a:gd name="T14" fmla="*/ 192 w 842"/>
              <a:gd name="T15" fmla="*/ 73 h 347"/>
              <a:gd name="T16" fmla="*/ 339 w 842"/>
              <a:gd name="T17" fmla="*/ 82 h 347"/>
              <a:gd name="T18" fmla="*/ 357 w 842"/>
              <a:gd name="T19" fmla="*/ 110 h 347"/>
              <a:gd name="T20" fmla="*/ 384 w 842"/>
              <a:gd name="T21" fmla="*/ 36 h 347"/>
              <a:gd name="T22" fmla="*/ 485 w 842"/>
              <a:gd name="T23" fmla="*/ 0 h 347"/>
              <a:gd name="T24" fmla="*/ 458 w 842"/>
              <a:gd name="T25" fmla="*/ 100 h 347"/>
              <a:gd name="T26" fmla="*/ 476 w 842"/>
              <a:gd name="T27" fmla="*/ 155 h 347"/>
              <a:gd name="T28" fmla="*/ 494 w 842"/>
              <a:gd name="T29" fmla="*/ 119 h 347"/>
              <a:gd name="T30" fmla="*/ 512 w 842"/>
              <a:gd name="T31" fmla="*/ 100 h 347"/>
              <a:gd name="T32" fmla="*/ 604 w 842"/>
              <a:gd name="T33" fmla="*/ 46 h 347"/>
              <a:gd name="T34" fmla="*/ 631 w 842"/>
              <a:gd name="T35" fmla="*/ 27 h 347"/>
              <a:gd name="T36" fmla="*/ 659 w 842"/>
              <a:gd name="T37" fmla="*/ 18 h 347"/>
              <a:gd name="T38" fmla="*/ 631 w 842"/>
              <a:gd name="T39" fmla="*/ 36 h 347"/>
              <a:gd name="T40" fmla="*/ 622 w 842"/>
              <a:gd name="T41" fmla="*/ 73 h 347"/>
              <a:gd name="T42" fmla="*/ 613 w 842"/>
              <a:gd name="T43" fmla="*/ 119 h 347"/>
              <a:gd name="T44" fmla="*/ 631 w 842"/>
              <a:gd name="T45" fmla="*/ 137 h 347"/>
              <a:gd name="T46" fmla="*/ 659 w 842"/>
              <a:gd name="T47" fmla="*/ 110 h 347"/>
              <a:gd name="T48" fmla="*/ 759 w 842"/>
              <a:gd name="T49" fmla="*/ 73 h 347"/>
              <a:gd name="T50" fmla="*/ 805 w 842"/>
              <a:gd name="T51" fmla="*/ 82 h 347"/>
              <a:gd name="T52" fmla="*/ 750 w 842"/>
              <a:gd name="T53" fmla="*/ 137 h 347"/>
              <a:gd name="T54" fmla="*/ 732 w 842"/>
              <a:gd name="T55" fmla="*/ 164 h 347"/>
              <a:gd name="T56" fmla="*/ 704 w 842"/>
              <a:gd name="T57" fmla="*/ 219 h 347"/>
              <a:gd name="T58" fmla="*/ 695 w 842"/>
              <a:gd name="T59" fmla="*/ 247 h 347"/>
              <a:gd name="T60" fmla="*/ 723 w 842"/>
              <a:gd name="T61" fmla="*/ 228 h 347"/>
              <a:gd name="T62" fmla="*/ 759 w 842"/>
              <a:gd name="T63" fmla="*/ 219 h 347"/>
              <a:gd name="T64" fmla="*/ 814 w 842"/>
              <a:gd name="T65" fmla="*/ 201 h 347"/>
              <a:gd name="T66" fmla="*/ 842 w 842"/>
              <a:gd name="T67" fmla="*/ 210 h 347"/>
              <a:gd name="T68" fmla="*/ 814 w 842"/>
              <a:gd name="T69" fmla="*/ 228 h 347"/>
              <a:gd name="T70" fmla="*/ 796 w 842"/>
              <a:gd name="T71" fmla="*/ 247 h 347"/>
              <a:gd name="T72" fmla="*/ 759 w 842"/>
              <a:gd name="T73" fmla="*/ 302 h 347"/>
              <a:gd name="T74" fmla="*/ 723 w 842"/>
              <a:gd name="T75" fmla="*/ 347 h 347"/>
              <a:gd name="T76" fmla="*/ 650 w 842"/>
              <a:gd name="T77" fmla="*/ 329 h 347"/>
              <a:gd name="T78" fmla="*/ 512 w 842"/>
              <a:gd name="T79" fmla="*/ 311 h 347"/>
              <a:gd name="T80" fmla="*/ 339 w 842"/>
              <a:gd name="T81" fmla="*/ 320 h 347"/>
              <a:gd name="T82" fmla="*/ 320 w 842"/>
              <a:gd name="T83" fmla="*/ 338 h 347"/>
              <a:gd name="T84" fmla="*/ 320 w 842"/>
              <a:gd name="T85" fmla="*/ 28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2" h="347">
                <a:moveTo>
                  <a:pt x="320" y="283"/>
                </a:moveTo>
                <a:cubicBezTo>
                  <a:pt x="245" y="171"/>
                  <a:pt x="135" y="206"/>
                  <a:pt x="0" y="201"/>
                </a:cubicBezTo>
                <a:cubicBezTo>
                  <a:pt x="86" y="173"/>
                  <a:pt x="100" y="173"/>
                  <a:pt x="202" y="164"/>
                </a:cubicBezTo>
                <a:cubicBezTo>
                  <a:pt x="177" y="158"/>
                  <a:pt x="152" y="154"/>
                  <a:pt x="128" y="146"/>
                </a:cubicBezTo>
                <a:cubicBezTo>
                  <a:pt x="110" y="140"/>
                  <a:pt x="74" y="128"/>
                  <a:pt x="74" y="128"/>
                </a:cubicBezTo>
                <a:cubicBezTo>
                  <a:pt x="71" y="119"/>
                  <a:pt x="58" y="108"/>
                  <a:pt x="64" y="100"/>
                </a:cubicBezTo>
                <a:cubicBezTo>
                  <a:pt x="71" y="90"/>
                  <a:pt x="89" y="94"/>
                  <a:pt x="101" y="91"/>
                </a:cubicBezTo>
                <a:cubicBezTo>
                  <a:pt x="131" y="85"/>
                  <a:pt x="192" y="73"/>
                  <a:pt x="192" y="73"/>
                </a:cubicBezTo>
                <a:cubicBezTo>
                  <a:pt x="241" y="76"/>
                  <a:pt x="291" y="71"/>
                  <a:pt x="339" y="82"/>
                </a:cubicBezTo>
                <a:cubicBezTo>
                  <a:pt x="350" y="84"/>
                  <a:pt x="348" y="116"/>
                  <a:pt x="357" y="110"/>
                </a:cubicBezTo>
                <a:cubicBezTo>
                  <a:pt x="379" y="95"/>
                  <a:pt x="364" y="53"/>
                  <a:pt x="384" y="36"/>
                </a:cubicBezTo>
                <a:cubicBezTo>
                  <a:pt x="409" y="15"/>
                  <a:pt x="454" y="7"/>
                  <a:pt x="485" y="0"/>
                </a:cubicBezTo>
                <a:cubicBezTo>
                  <a:pt x="465" y="82"/>
                  <a:pt x="475" y="49"/>
                  <a:pt x="458" y="100"/>
                </a:cubicBezTo>
                <a:cubicBezTo>
                  <a:pt x="464" y="118"/>
                  <a:pt x="459" y="146"/>
                  <a:pt x="476" y="155"/>
                </a:cubicBezTo>
                <a:cubicBezTo>
                  <a:pt x="488" y="161"/>
                  <a:pt x="487" y="130"/>
                  <a:pt x="494" y="119"/>
                </a:cubicBezTo>
                <a:cubicBezTo>
                  <a:pt x="499" y="112"/>
                  <a:pt x="505" y="105"/>
                  <a:pt x="512" y="100"/>
                </a:cubicBezTo>
                <a:cubicBezTo>
                  <a:pt x="542" y="80"/>
                  <a:pt x="574" y="66"/>
                  <a:pt x="604" y="46"/>
                </a:cubicBezTo>
                <a:cubicBezTo>
                  <a:pt x="613" y="40"/>
                  <a:pt x="622" y="33"/>
                  <a:pt x="631" y="27"/>
                </a:cubicBezTo>
                <a:cubicBezTo>
                  <a:pt x="639" y="21"/>
                  <a:pt x="659" y="8"/>
                  <a:pt x="659" y="18"/>
                </a:cubicBezTo>
                <a:cubicBezTo>
                  <a:pt x="659" y="29"/>
                  <a:pt x="640" y="30"/>
                  <a:pt x="631" y="36"/>
                </a:cubicBezTo>
                <a:cubicBezTo>
                  <a:pt x="628" y="48"/>
                  <a:pt x="625" y="61"/>
                  <a:pt x="622" y="73"/>
                </a:cubicBezTo>
                <a:cubicBezTo>
                  <a:pt x="619" y="88"/>
                  <a:pt x="616" y="104"/>
                  <a:pt x="613" y="119"/>
                </a:cubicBezTo>
                <a:cubicBezTo>
                  <a:pt x="605" y="156"/>
                  <a:pt x="591" y="170"/>
                  <a:pt x="631" y="137"/>
                </a:cubicBezTo>
                <a:cubicBezTo>
                  <a:pt x="641" y="129"/>
                  <a:pt x="648" y="118"/>
                  <a:pt x="659" y="110"/>
                </a:cubicBezTo>
                <a:cubicBezTo>
                  <a:pt x="689" y="89"/>
                  <a:pt x="724" y="82"/>
                  <a:pt x="759" y="73"/>
                </a:cubicBezTo>
                <a:cubicBezTo>
                  <a:pt x="774" y="76"/>
                  <a:pt x="807" y="67"/>
                  <a:pt x="805" y="82"/>
                </a:cubicBezTo>
                <a:cubicBezTo>
                  <a:pt x="801" y="108"/>
                  <a:pt x="768" y="119"/>
                  <a:pt x="750" y="137"/>
                </a:cubicBezTo>
                <a:cubicBezTo>
                  <a:pt x="742" y="145"/>
                  <a:pt x="738" y="155"/>
                  <a:pt x="732" y="164"/>
                </a:cubicBezTo>
                <a:cubicBezTo>
                  <a:pt x="709" y="257"/>
                  <a:pt x="740" y="160"/>
                  <a:pt x="704" y="219"/>
                </a:cubicBezTo>
                <a:cubicBezTo>
                  <a:pt x="699" y="227"/>
                  <a:pt x="686" y="243"/>
                  <a:pt x="695" y="247"/>
                </a:cubicBezTo>
                <a:cubicBezTo>
                  <a:pt x="705" y="252"/>
                  <a:pt x="713" y="233"/>
                  <a:pt x="723" y="228"/>
                </a:cubicBezTo>
                <a:cubicBezTo>
                  <a:pt x="734" y="223"/>
                  <a:pt x="747" y="223"/>
                  <a:pt x="759" y="219"/>
                </a:cubicBezTo>
                <a:cubicBezTo>
                  <a:pt x="777" y="214"/>
                  <a:pt x="814" y="201"/>
                  <a:pt x="814" y="201"/>
                </a:cubicBezTo>
                <a:cubicBezTo>
                  <a:pt x="823" y="204"/>
                  <a:pt x="842" y="200"/>
                  <a:pt x="842" y="210"/>
                </a:cubicBezTo>
                <a:cubicBezTo>
                  <a:pt x="842" y="221"/>
                  <a:pt x="823" y="221"/>
                  <a:pt x="814" y="228"/>
                </a:cubicBezTo>
                <a:cubicBezTo>
                  <a:pt x="807" y="233"/>
                  <a:pt x="801" y="240"/>
                  <a:pt x="796" y="247"/>
                </a:cubicBezTo>
                <a:cubicBezTo>
                  <a:pt x="754" y="311"/>
                  <a:pt x="801" y="260"/>
                  <a:pt x="759" y="302"/>
                </a:cubicBezTo>
                <a:cubicBezTo>
                  <a:pt x="753" y="319"/>
                  <a:pt x="750" y="347"/>
                  <a:pt x="723" y="347"/>
                </a:cubicBezTo>
                <a:cubicBezTo>
                  <a:pt x="698" y="347"/>
                  <a:pt x="674" y="335"/>
                  <a:pt x="650" y="329"/>
                </a:cubicBezTo>
                <a:cubicBezTo>
                  <a:pt x="637" y="326"/>
                  <a:pt x="521" y="312"/>
                  <a:pt x="512" y="311"/>
                </a:cubicBezTo>
                <a:cubicBezTo>
                  <a:pt x="454" y="314"/>
                  <a:pt x="396" y="312"/>
                  <a:pt x="339" y="320"/>
                </a:cubicBezTo>
                <a:cubicBezTo>
                  <a:pt x="330" y="321"/>
                  <a:pt x="328" y="341"/>
                  <a:pt x="320" y="338"/>
                </a:cubicBezTo>
                <a:cubicBezTo>
                  <a:pt x="320" y="338"/>
                  <a:pt x="264" y="227"/>
                  <a:pt x="320" y="283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57200"/>
            <a:ext cx="38385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991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1219200"/>
            <a:ext cx="358140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9" name="Picture 55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0" name="Picture 56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1" name="Picture 57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3" name="Freeform 59"/>
          <p:cNvSpPr>
            <a:spLocks/>
          </p:cNvSpPr>
          <p:nvPr/>
        </p:nvSpPr>
        <p:spPr bwMode="auto">
          <a:xfrm>
            <a:off x="7391400" y="4191000"/>
            <a:ext cx="1122363" cy="846138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7543800" y="2438400"/>
            <a:ext cx="1122363" cy="846138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1219200" y="6011863"/>
            <a:ext cx="1122363" cy="846137"/>
          </a:xfrm>
          <a:custGeom>
            <a:avLst/>
            <a:gdLst>
              <a:gd name="T0" fmla="*/ 250 w 707"/>
              <a:gd name="T1" fmla="*/ 449 h 533"/>
              <a:gd name="T2" fmla="*/ 77 w 707"/>
              <a:gd name="T3" fmla="*/ 394 h 533"/>
              <a:gd name="T4" fmla="*/ 3 w 707"/>
              <a:gd name="T5" fmla="*/ 458 h 533"/>
              <a:gd name="T6" fmla="*/ 13 w 707"/>
              <a:gd name="T7" fmla="*/ 339 h 533"/>
              <a:gd name="T8" fmla="*/ 49 w 707"/>
              <a:gd name="T9" fmla="*/ 321 h 533"/>
              <a:gd name="T10" fmla="*/ 259 w 707"/>
              <a:gd name="T11" fmla="*/ 284 h 533"/>
              <a:gd name="T12" fmla="*/ 232 w 707"/>
              <a:gd name="T13" fmla="*/ 266 h 533"/>
              <a:gd name="T14" fmla="*/ 177 w 707"/>
              <a:gd name="T15" fmla="*/ 248 h 533"/>
              <a:gd name="T16" fmla="*/ 159 w 707"/>
              <a:gd name="T17" fmla="*/ 229 h 533"/>
              <a:gd name="T18" fmla="*/ 186 w 707"/>
              <a:gd name="T19" fmla="*/ 211 h 533"/>
              <a:gd name="T20" fmla="*/ 278 w 707"/>
              <a:gd name="T21" fmla="*/ 220 h 533"/>
              <a:gd name="T22" fmla="*/ 305 w 707"/>
              <a:gd name="T23" fmla="*/ 211 h 533"/>
              <a:gd name="T24" fmla="*/ 296 w 707"/>
              <a:gd name="T25" fmla="*/ 184 h 533"/>
              <a:gd name="T26" fmla="*/ 287 w 707"/>
              <a:gd name="T27" fmla="*/ 129 h 533"/>
              <a:gd name="T28" fmla="*/ 296 w 707"/>
              <a:gd name="T29" fmla="*/ 28 h 533"/>
              <a:gd name="T30" fmla="*/ 323 w 707"/>
              <a:gd name="T31" fmla="*/ 10 h 533"/>
              <a:gd name="T32" fmla="*/ 333 w 707"/>
              <a:gd name="T33" fmla="*/ 101 h 533"/>
              <a:gd name="T34" fmla="*/ 351 w 707"/>
              <a:gd name="T35" fmla="*/ 220 h 533"/>
              <a:gd name="T36" fmla="*/ 406 w 707"/>
              <a:gd name="T37" fmla="*/ 174 h 533"/>
              <a:gd name="T38" fmla="*/ 442 w 707"/>
              <a:gd name="T39" fmla="*/ 120 h 533"/>
              <a:gd name="T40" fmla="*/ 433 w 707"/>
              <a:gd name="T41" fmla="*/ 37 h 533"/>
              <a:gd name="T42" fmla="*/ 451 w 707"/>
              <a:gd name="T43" fmla="*/ 56 h 533"/>
              <a:gd name="T44" fmla="*/ 488 w 707"/>
              <a:gd name="T45" fmla="*/ 101 h 533"/>
              <a:gd name="T46" fmla="*/ 497 w 707"/>
              <a:gd name="T47" fmla="*/ 257 h 533"/>
              <a:gd name="T48" fmla="*/ 488 w 707"/>
              <a:gd name="T49" fmla="*/ 293 h 533"/>
              <a:gd name="T50" fmla="*/ 479 w 707"/>
              <a:gd name="T51" fmla="*/ 321 h 533"/>
              <a:gd name="T52" fmla="*/ 570 w 707"/>
              <a:gd name="T53" fmla="*/ 248 h 533"/>
              <a:gd name="T54" fmla="*/ 589 w 707"/>
              <a:gd name="T55" fmla="*/ 211 h 533"/>
              <a:gd name="T56" fmla="*/ 598 w 707"/>
              <a:gd name="T57" fmla="*/ 184 h 533"/>
              <a:gd name="T58" fmla="*/ 543 w 707"/>
              <a:gd name="T59" fmla="*/ 257 h 533"/>
              <a:gd name="T60" fmla="*/ 534 w 707"/>
              <a:gd name="T61" fmla="*/ 284 h 533"/>
              <a:gd name="T62" fmla="*/ 497 w 707"/>
              <a:gd name="T63" fmla="*/ 339 h 533"/>
              <a:gd name="T64" fmla="*/ 579 w 707"/>
              <a:gd name="T65" fmla="*/ 312 h 533"/>
              <a:gd name="T66" fmla="*/ 607 w 707"/>
              <a:gd name="T67" fmla="*/ 302 h 533"/>
              <a:gd name="T68" fmla="*/ 625 w 707"/>
              <a:gd name="T69" fmla="*/ 275 h 533"/>
              <a:gd name="T70" fmla="*/ 643 w 707"/>
              <a:gd name="T71" fmla="*/ 220 h 533"/>
              <a:gd name="T72" fmla="*/ 698 w 707"/>
              <a:gd name="T73" fmla="*/ 312 h 533"/>
              <a:gd name="T74" fmla="*/ 653 w 707"/>
              <a:gd name="T75" fmla="*/ 458 h 533"/>
              <a:gd name="T76" fmla="*/ 589 w 707"/>
              <a:gd name="T77" fmla="*/ 449 h 533"/>
              <a:gd name="T78" fmla="*/ 552 w 707"/>
              <a:gd name="T79" fmla="*/ 403 h 533"/>
              <a:gd name="T80" fmla="*/ 470 w 707"/>
              <a:gd name="T81" fmla="*/ 366 h 533"/>
              <a:gd name="T82" fmla="*/ 314 w 707"/>
              <a:gd name="T83" fmla="*/ 430 h 533"/>
              <a:gd name="T84" fmla="*/ 250 w 707"/>
              <a:gd name="T85" fmla="*/ 494 h 533"/>
              <a:gd name="T86" fmla="*/ 232 w 707"/>
              <a:gd name="T87" fmla="*/ 522 h 533"/>
              <a:gd name="T88" fmla="*/ 250 w 707"/>
              <a:gd name="T89" fmla="*/ 44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7" h="533">
                <a:moveTo>
                  <a:pt x="250" y="449"/>
                </a:moveTo>
                <a:cubicBezTo>
                  <a:pt x="231" y="350"/>
                  <a:pt x="188" y="387"/>
                  <a:pt x="77" y="394"/>
                </a:cubicBezTo>
                <a:cubicBezTo>
                  <a:pt x="39" y="406"/>
                  <a:pt x="25" y="426"/>
                  <a:pt x="3" y="458"/>
                </a:cubicBezTo>
                <a:cubicBezTo>
                  <a:pt x="6" y="418"/>
                  <a:pt x="0" y="377"/>
                  <a:pt x="13" y="339"/>
                </a:cubicBezTo>
                <a:cubicBezTo>
                  <a:pt x="17" y="326"/>
                  <a:pt x="37" y="326"/>
                  <a:pt x="49" y="321"/>
                </a:cubicBezTo>
                <a:cubicBezTo>
                  <a:pt x="117" y="292"/>
                  <a:pt x="185" y="290"/>
                  <a:pt x="259" y="284"/>
                </a:cubicBezTo>
                <a:cubicBezTo>
                  <a:pt x="250" y="278"/>
                  <a:pt x="242" y="270"/>
                  <a:pt x="232" y="266"/>
                </a:cubicBezTo>
                <a:cubicBezTo>
                  <a:pt x="214" y="258"/>
                  <a:pt x="177" y="248"/>
                  <a:pt x="177" y="248"/>
                </a:cubicBezTo>
                <a:cubicBezTo>
                  <a:pt x="171" y="242"/>
                  <a:pt x="157" y="237"/>
                  <a:pt x="159" y="229"/>
                </a:cubicBezTo>
                <a:cubicBezTo>
                  <a:pt x="162" y="218"/>
                  <a:pt x="175" y="212"/>
                  <a:pt x="186" y="211"/>
                </a:cubicBezTo>
                <a:cubicBezTo>
                  <a:pt x="217" y="209"/>
                  <a:pt x="247" y="217"/>
                  <a:pt x="278" y="220"/>
                </a:cubicBezTo>
                <a:cubicBezTo>
                  <a:pt x="287" y="217"/>
                  <a:pt x="301" y="219"/>
                  <a:pt x="305" y="211"/>
                </a:cubicBezTo>
                <a:cubicBezTo>
                  <a:pt x="309" y="203"/>
                  <a:pt x="298" y="193"/>
                  <a:pt x="296" y="184"/>
                </a:cubicBezTo>
                <a:cubicBezTo>
                  <a:pt x="292" y="166"/>
                  <a:pt x="290" y="147"/>
                  <a:pt x="287" y="129"/>
                </a:cubicBezTo>
                <a:cubicBezTo>
                  <a:pt x="290" y="95"/>
                  <a:pt x="286" y="60"/>
                  <a:pt x="296" y="28"/>
                </a:cubicBezTo>
                <a:cubicBezTo>
                  <a:pt x="299" y="18"/>
                  <a:pt x="318" y="0"/>
                  <a:pt x="323" y="10"/>
                </a:cubicBezTo>
                <a:cubicBezTo>
                  <a:pt x="337" y="37"/>
                  <a:pt x="329" y="71"/>
                  <a:pt x="333" y="101"/>
                </a:cubicBezTo>
                <a:cubicBezTo>
                  <a:pt x="338" y="141"/>
                  <a:pt x="345" y="180"/>
                  <a:pt x="351" y="220"/>
                </a:cubicBezTo>
                <a:cubicBezTo>
                  <a:pt x="366" y="209"/>
                  <a:pt x="393" y="191"/>
                  <a:pt x="406" y="174"/>
                </a:cubicBezTo>
                <a:cubicBezTo>
                  <a:pt x="419" y="157"/>
                  <a:pt x="442" y="120"/>
                  <a:pt x="442" y="120"/>
                </a:cubicBezTo>
                <a:cubicBezTo>
                  <a:pt x="439" y="92"/>
                  <a:pt x="429" y="65"/>
                  <a:pt x="433" y="37"/>
                </a:cubicBezTo>
                <a:cubicBezTo>
                  <a:pt x="434" y="28"/>
                  <a:pt x="445" y="50"/>
                  <a:pt x="451" y="56"/>
                </a:cubicBezTo>
                <a:cubicBezTo>
                  <a:pt x="481" y="86"/>
                  <a:pt x="462" y="61"/>
                  <a:pt x="488" y="101"/>
                </a:cubicBezTo>
                <a:cubicBezTo>
                  <a:pt x="514" y="182"/>
                  <a:pt x="511" y="148"/>
                  <a:pt x="497" y="257"/>
                </a:cubicBezTo>
                <a:cubicBezTo>
                  <a:pt x="495" y="269"/>
                  <a:pt x="491" y="281"/>
                  <a:pt x="488" y="293"/>
                </a:cubicBezTo>
                <a:cubicBezTo>
                  <a:pt x="485" y="302"/>
                  <a:pt x="479" y="331"/>
                  <a:pt x="479" y="321"/>
                </a:cubicBezTo>
                <a:cubicBezTo>
                  <a:pt x="479" y="261"/>
                  <a:pt x="523" y="256"/>
                  <a:pt x="570" y="248"/>
                </a:cubicBezTo>
                <a:cubicBezTo>
                  <a:pt x="576" y="236"/>
                  <a:pt x="583" y="224"/>
                  <a:pt x="589" y="211"/>
                </a:cubicBezTo>
                <a:cubicBezTo>
                  <a:pt x="593" y="202"/>
                  <a:pt x="605" y="177"/>
                  <a:pt x="598" y="184"/>
                </a:cubicBezTo>
                <a:cubicBezTo>
                  <a:pt x="576" y="205"/>
                  <a:pt x="564" y="235"/>
                  <a:pt x="543" y="257"/>
                </a:cubicBezTo>
                <a:cubicBezTo>
                  <a:pt x="540" y="266"/>
                  <a:pt x="539" y="276"/>
                  <a:pt x="534" y="284"/>
                </a:cubicBezTo>
                <a:cubicBezTo>
                  <a:pt x="523" y="303"/>
                  <a:pt x="476" y="346"/>
                  <a:pt x="497" y="339"/>
                </a:cubicBezTo>
                <a:cubicBezTo>
                  <a:pt x="500" y="338"/>
                  <a:pt x="564" y="317"/>
                  <a:pt x="579" y="312"/>
                </a:cubicBezTo>
                <a:cubicBezTo>
                  <a:pt x="588" y="309"/>
                  <a:pt x="607" y="302"/>
                  <a:pt x="607" y="302"/>
                </a:cubicBezTo>
                <a:cubicBezTo>
                  <a:pt x="613" y="293"/>
                  <a:pt x="621" y="285"/>
                  <a:pt x="625" y="275"/>
                </a:cubicBezTo>
                <a:cubicBezTo>
                  <a:pt x="633" y="257"/>
                  <a:pt x="643" y="220"/>
                  <a:pt x="643" y="220"/>
                </a:cubicBezTo>
                <a:cubicBezTo>
                  <a:pt x="663" y="250"/>
                  <a:pt x="678" y="282"/>
                  <a:pt x="698" y="312"/>
                </a:cubicBezTo>
                <a:cubicBezTo>
                  <a:pt x="692" y="381"/>
                  <a:pt x="707" y="422"/>
                  <a:pt x="653" y="458"/>
                </a:cubicBezTo>
                <a:cubicBezTo>
                  <a:pt x="632" y="455"/>
                  <a:pt x="609" y="456"/>
                  <a:pt x="589" y="449"/>
                </a:cubicBezTo>
                <a:cubicBezTo>
                  <a:pt x="575" y="444"/>
                  <a:pt x="560" y="411"/>
                  <a:pt x="552" y="403"/>
                </a:cubicBezTo>
                <a:cubicBezTo>
                  <a:pt x="531" y="382"/>
                  <a:pt x="497" y="376"/>
                  <a:pt x="470" y="366"/>
                </a:cubicBezTo>
                <a:cubicBezTo>
                  <a:pt x="331" y="379"/>
                  <a:pt x="380" y="354"/>
                  <a:pt x="314" y="430"/>
                </a:cubicBezTo>
                <a:cubicBezTo>
                  <a:pt x="294" y="453"/>
                  <a:pt x="272" y="473"/>
                  <a:pt x="250" y="494"/>
                </a:cubicBezTo>
                <a:cubicBezTo>
                  <a:pt x="242" y="502"/>
                  <a:pt x="232" y="533"/>
                  <a:pt x="232" y="522"/>
                </a:cubicBezTo>
                <a:cubicBezTo>
                  <a:pt x="232" y="497"/>
                  <a:pt x="244" y="473"/>
                  <a:pt x="250" y="449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63E-6 L 0.7875 -0.003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1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8671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304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152400" y="3276600"/>
            <a:ext cx="6096000" cy="2057400"/>
            <a:chOff x="96" y="1872"/>
            <a:chExt cx="5563" cy="1791"/>
          </a:xfrm>
        </p:grpSpPr>
        <p:pic>
          <p:nvPicPr>
            <p:cNvPr id="25611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87626">
              <a:off x="2257" y="1993"/>
              <a:ext cx="1574" cy="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2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87626">
              <a:off x="1568" y="1792"/>
              <a:ext cx="1575" cy="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3" name="Picture 1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2740">
              <a:off x="3792" y="2352"/>
              <a:ext cx="1867" cy="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4" name="Picture 1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90433">
              <a:off x="96" y="2496"/>
              <a:ext cx="1867" cy="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17321">
            <a:off x="2551906" y="2248694"/>
            <a:ext cx="9921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018" flipH="1">
            <a:off x="2743200" y="228600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018" flipH="1">
            <a:off x="4800600" y="304800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018" flipH="1">
            <a:off x="7848600" y="762000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885 -0.0125 C 0.01076 -0.01528 0.01354 -0.01667 0.01649 -0.01667 C 0.01979 -0.01667 0.02239 -0.01528 0.0243 -0.0125 L 0.03333 2.22222E-6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208 -0.0081 C 0.0026 -0.00996 0.0033 -0.01088 0.00399 -0.01088 C 0.00486 -0.01088 0.00555 -0.00996 0.00607 -0.0081 L 0.00833 2.22222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-76200" y="-76200"/>
            <a:ext cx="9172575" cy="6705600"/>
            <a:chOff x="0" y="0"/>
            <a:chExt cx="5778" cy="4224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78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5760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-8763000" y="2743200"/>
            <a:ext cx="8458200" cy="3724275"/>
            <a:chOff x="65" y="1680"/>
            <a:chExt cx="5328" cy="2346"/>
          </a:xfrm>
        </p:grpSpPr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48"/>
              <a:ext cx="1601" cy="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96"/>
              <a:ext cx="1601" cy="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6" name="Picture 2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776"/>
              <a:ext cx="1601" cy="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7" name="Picture 2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680"/>
              <a:ext cx="1601" cy="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25" name="Group 33"/>
            <p:cNvGrpSpPr>
              <a:grpSpLocks/>
            </p:cNvGrpSpPr>
            <p:nvPr/>
          </p:nvGrpSpPr>
          <p:grpSpPr bwMode="auto">
            <a:xfrm>
              <a:off x="768" y="1680"/>
              <a:ext cx="2232" cy="1704"/>
              <a:chOff x="576" y="1680"/>
              <a:chExt cx="2232" cy="1704"/>
            </a:xfrm>
          </p:grpSpPr>
          <p:pic>
            <p:nvPicPr>
              <p:cNvPr id="8208" name="Picture 1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00562">
                <a:off x="1465" y="2042"/>
                <a:ext cx="1277" cy="1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9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127080">
                <a:off x="1517" y="1555"/>
                <a:ext cx="814" cy="1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8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00910">
                <a:off x="641" y="1903"/>
                <a:ext cx="1273" cy="1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24" name="Picture 3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8145">
              <a:off x="65" y="2623"/>
              <a:ext cx="1273" cy="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0671 C 0.28959 -0.0696 0.35 -0.13249 0.3875 -0.13988 C 0.425 -0.14728 0.43056 -0.09364 0.45417 -0.0511 C 0.47778 -0.00856 0.49306 0.09318 0.52917 0.11538 C 0.56528 0.13757 0.6375 0.11907 0.67084 0.08208 C 0.70417 0.04509 0.69445 -0.0696 0.72917 -0.10659 C 0.76389 -0.14358 0.84028 -0.16023 0.87917 -0.13988 C 0.91806 -0.11954 0.94723 -0.01225 0.9625 0.01549 C 0.97778 0.04324 0.96945 0.02474 0.97084 0.02659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31" y="-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-28575" y="0"/>
            <a:ext cx="9172575" cy="6705600"/>
            <a:chOff x="0" y="0"/>
            <a:chExt cx="5778" cy="4224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78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5760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17321">
            <a:off x="3594894" y="1891506"/>
            <a:ext cx="1582738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08" name="Group 236"/>
          <p:cNvGrpSpPr>
            <a:grpSpLocks/>
          </p:cNvGrpSpPr>
          <p:nvPr/>
        </p:nvGrpSpPr>
        <p:grpSpPr bwMode="auto">
          <a:xfrm>
            <a:off x="914400" y="-3962400"/>
            <a:ext cx="8686800" cy="3962400"/>
            <a:chOff x="336" y="0"/>
            <a:chExt cx="5472" cy="2496"/>
          </a:xfrm>
        </p:grpSpPr>
        <p:grpSp>
          <p:nvGrpSpPr>
            <p:cNvPr id="3109" name="Group 37"/>
            <p:cNvGrpSpPr>
              <a:grpSpLocks/>
            </p:cNvGrpSpPr>
            <p:nvPr/>
          </p:nvGrpSpPr>
          <p:grpSpPr bwMode="auto">
            <a:xfrm>
              <a:off x="1584" y="1296"/>
              <a:ext cx="768" cy="1104"/>
              <a:chOff x="1056" y="1728"/>
              <a:chExt cx="768" cy="1104"/>
            </a:xfrm>
          </p:grpSpPr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0" name="Group 38"/>
            <p:cNvGrpSpPr>
              <a:grpSpLocks/>
            </p:cNvGrpSpPr>
            <p:nvPr/>
          </p:nvGrpSpPr>
          <p:grpSpPr bwMode="auto">
            <a:xfrm>
              <a:off x="3072" y="96"/>
              <a:ext cx="768" cy="1104"/>
              <a:chOff x="1056" y="1728"/>
              <a:chExt cx="768" cy="1104"/>
            </a:xfrm>
          </p:grpSpPr>
          <p:sp>
            <p:nvSpPr>
              <p:cNvPr id="3111" name="Freeform 39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48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/>
          </p:nvGrpSpPr>
          <p:grpSpPr bwMode="auto">
            <a:xfrm>
              <a:off x="3936" y="96"/>
              <a:ext cx="768" cy="1104"/>
              <a:chOff x="1056" y="1728"/>
              <a:chExt cx="768" cy="1104"/>
            </a:xfrm>
          </p:grpSpPr>
          <p:sp>
            <p:nvSpPr>
              <p:cNvPr id="3122" name="Freeform 50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Freeform 51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Freeform 52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53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54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56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57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58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59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0" name="Group 88"/>
            <p:cNvGrpSpPr>
              <a:grpSpLocks/>
            </p:cNvGrpSpPr>
            <p:nvPr/>
          </p:nvGrpSpPr>
          <p:grpSpPr bwMode="auto">
            <a:xfrm>
              <a:off x="2160" y="48"/>
              <a:ext cx="768" cy="1104"/>
              <a:chOff x="1056" y="1728"/>
              <a:chExt cx="768" cy="1104"/>
            </a:xfrm>
          </p:grpSpPr>
          <p:sp>
            <p:nvSpPr>
              <p:cNvPr id="3161" name="Freeform 89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Freeform 90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91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92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93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96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97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98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1" name="Group 99"/>
            <p:cNvGrpSpPr>
              <a:grpSpLocks/>
            </p:cNvGrpSpPr>
            <p:nvPr/>
          </p:nvGrpSpPr>
          <p:grpSpPr bwMode="auto">
            <a:xfrm>
              <a:off x="336" y="0"/>
              <a:ext cx="768" cy="1104"/>
              <a:chOff x="1056" y="1728"/>
              <a:chExt cx="768" cy="1104"/>
            </a:xfrm>
          </p:grpSpPr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108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109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" name="Group 110"/>
            <p:cNvGrpSpPr>
              <a:grpSpLocks/>
            </p:cNvGrpSpPr>
            <p:nvPr/>
          </p:nvGrpSpPr>
          <p:grpSpPr bwMode="auto">
            <a:xfrm>
              <a:off x="5040" y="192"/>
              <a:ext cx="768" cy="1104"/>
              <a:chOff x="1056" y="1728"/>
              <a:chExt cx="768" cy="1104"/>
            </a:xfrm>
          </p:grpSpPr>
          <p:sp>
            <p:nvSpPr>
              <p:cNvPr id="3183" name="Freeform 111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116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3" name="Group 121"/>
            <p:cNvGrpSpPr>
              <a:grpSpLocks/>
            </p:cNvGrpSpPr>
            <p:nvPr/>
          </p:nvGrpSpPr>
          <p:grpSpPr bwMode="auto">
            <a:xfrm>
              <a:off x="1200" y="48"/>
              <a:ext cx="768" cy="1104"/>
              <a:chOff x="1056" y="1728"/>
              <a:chExt cx="768" cy="1104"/>
            </a:xfrm>
          </p:grpSpPr>
          <p:sp>
            <p:nvSpPr>
              <p:cNvPr id="3194" name="Freeform 122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Freeform 126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Freeform 129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130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131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04" name="Group 132"/>
            <p:cNvGrpSpPr>
              <a:grpSpLocks/>
            </p:cNvGrpSpPr>
            <p:nvPr/>
          </p:nvGrpSpPr>
          <p:grpSpPr bwMode="auto">
            <a:xfrm>
              <a:off x="3312" y="1296"/>
              <a:ext cx="768" cy="1104"/>
              <a:chOff x="1056" y="1728"/>
              <a:chExt cx="768" cy="1104"/>
            </a:xfrm>
          </p:grpSpPr>
          <p:sp>
            <p:nvSpPr>
              <p:cNvPr id="3205" name="Freeform 133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5" name="Group 143"/>
            <p:cNvGrpSpPr>
              <a:grpSpLocks/>
            </p:cNvGrpSpPr>
            <p:nvPr/>
          </p:nvGrpSpPr>
          <p:grpSpPr bwMode="auto">
            <a:xfrm>
              <a:off x="384" y="1344"/>
              <a:ext cx="768" cy="1104"/>
              <a:chOff x="1056" y="1728"/>
              <a:chExt cx="768" cy="1104"/>
            </a:xfrm>
          </p:grpSpPr>
          <p:sp>
            <p:nvSpPr>
              <p:cNvPr id="3216" name="Freeform 144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147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148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152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153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4272" y="1392"/>
              <a:ext cx="768" cy="1104"/>
              <a:chOff x="1056" y="1728"/>
              <a:chExt cx="768" cy="1104"/>
            </a:xfrm>
          </p:grpSpPr>
          <p:sp>
            <p:nvSpPr>
              <p:cNvPr id="3263" name="Freeform 191"/>
              <p:cNvSpPr>
                <a:spLocks/>
              </p:cNvSpPr>
              <p:nvPr/>
            </p:nvSpPr>
            <p:spPr bwMode="auto">
              <a:xfrm>
                <a:off x="1104" y="172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Freeform 192"/>
              <p:cNvSpPr>
                <a:spLocks/>
              </p:cNvSpPr>
              <p:nvPr/>
            </p:nvSpPr>
            <p:spPr bwMode="auto">
              <a:xfrm>
                <a:off x="1440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Freeform 193"/>
              <p:cNvSpPr>
                <a:spLocks/>
              </p:cNvSpPr>
              <p:nvPr/>
            </p:nvSpPr>
            <p:spPr bwMode="auto">
              <a:xfrm>
                <a:off x="1344" y="2352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Freeform 194"/>
              <p:cNvSpPr>
                <a:spLocks/>
              </p:cNvSpPr>
              <p:nvPr/>
            </p:nvSpPr>
            <p:spPr bwMode="auto">
              <a:xfrm>
                <a:off x="1056" y="230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Freeform 195"/>
              <p:cNvSpPr>
                <a:spLocks/>
              </p:cNvSpPr>
              <p:nvPr/>
            </p:nvSpPr>
            <p:spPr bwMode="auto">
              <a:xfrm>
                <a:off x="1056" y="2640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Freeform 196"/>
              <p:cNvSpPr>
                <a:spLocks/>
              </p:cNvSpPr>
              <p:nvPr/>
            </p:nvSpPr>
            <p:spPr bwMode="auto">
              <a:xfrm>
                <a:off x="1248" y="2208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197"/>
              <p:cNvSpPr>
                <a:spLocks/>
              </p:cNvSpPr>
              <p:nvPr/>
            </p:nvSpPr>
            <p:spPr bwMode="auto">
              <a:xfrm>
                <a:off x="1248" y="254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Freeform 198"/>
              <p:cNvSpPr>
                <a:spLocks/>
              </p:cNvSpPr>
              <p:nvPr/>
            </p:nvSpPr>
            <p:spPr bwMode="auto">
              <a:xfrm>
                <a:off x="1632" y="206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Freeform 199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Freeform 200"/>
              <p:cNvSpPr>
                <a:spLocks/>
              </p:cNvSpPr>
              <p:nvPr/>
            </p:nvSpPr>
            <p:spPr bwMode="auto">
              <a:xfrm>
                <a:off x="1344" y="1824"/>
                <a:ext cx="192" cy="192"/>
              </a:xfrm>
              <a:custGeom>
                <a:avLst/>
                <a:gdLst>
                  <a:gd name="T0" fmla="*/ 164 w 183"/>
                  <a:gd name="T1" fmla="*/ 0 h 202"/>
                  <a:gd name="T2" fmla="*/ 64 w 183"/>
                  <a:gd name="T3" fmla="*/ 73 h 202"/>
                  <a:gd name="T4" fmla="*/ 0 w 183"/>
                  <a:gd name="T5" fmla="*/ 164 h 202"/>
                  <a:gd name="T6" fmla="*/ 119 w 183"/>
                  <a:gd name="T7" fmla="*/ 155 h 202"/>
                  <a:gd name="T8" fmla="*/ 164 w 183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2">
                    <a:moveTo>
                      <a:pt x="164" y="0"/>
                    </a:moveTo>
                    <a:cubicBezTo>
                      <a:pt x="111" y="13"/>
                      <a:pt x="97" y="33"/>
                      <a:pt x="64" y="73"/>
                    </a:cubicBezTo>
                    <a:cubicBezTo>
                      <a:pt x="38" y="105"/>
                      <a:pt x="14" y="123"/>
                      <a:pt x="0" y="164"/>
                    </a:cubicBezTo>
                    <a:cubicBezTo>
                      <a:pt x="36" y="202"/>
                      <a:pt x="81" y="181"/>
                      <a:pt x="119" y="155"/>
                    </a:cubicBezTo>
                    <a:cubicBezTo>
                      <a:pt x="140" y="123"/>
                      <a:pt x="183" y="39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>
            <a:off x="152400" y="2971800"/>
            <a:ext cx="8831263" cy="2843213"/>
            <a:chOff x="96" y="1872"/>
            <a:chExt cx="5563" cy="1791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87626">
              <a:off x="2257" y="1993"/>
              <a:ext cx="1574" cy="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87626">
              <a:off x="1568" y="1792"/>
              <a:ext cx="1575" cy="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6" name="Picture 23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2740">
              <a:off x="3792" y="2352"/>
              <a:ext cx="1867" cy="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7" name="Picture 23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90433">
              <a:off x="96" y="2496"/>
              <a:ext cx="1867" cy="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25 0.755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xit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6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0.93334 0.011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6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5908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Freeform 16"/>
          <p:cNvSpPr>
            <a:spLocks/>
          </p:cNvSpPr>
          <p:nvPr/>
        </p:nvSpPr>
        <p:spPr bwMode="auto">
          <a:xfrm>
            <a:off x="4267200" y="4495800"/>
            <a:ext cx="76200" cy="76200"/>
          </a:xfrm>
          <a:custGeom>
            <a:avLst/>
            <a:gdLst>
              <a:gd name="T0" fmla="*/ 0 w 48"/>
              <a:gd name="T1" fmla="*/ 48 h 48"/>
              <a:gd name="T2" fmla="*/ 48 w 48"/>
              <a:gd name="T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" h="48">
                <a:moveTo>
                  <a:pt x="0" y="48"/>
                </a:moveTo>
                <a:cubicBezTo>
                  <a:pt x="20" y="28"/>
                  <a:pt x="40" y="8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11525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429000" y="3581400"/>
            <a:ext cx="3124200" cy="1543050"/>
            <a:chOff x="1968" y="1680"/>
            <a:chExt cx="1350" cy="972"/>
          </a:xfrm>
        </p:grpSpPr>
        <p:pic>
          <p:nvPicPr>
            <p:cNvPr id="9230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776"/>
              <a:ext cx="678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1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680"/>
              <a:ext cx="672" cy="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34" name="Freeform 18"/>
          <p:cNvSpPr>
            <a:spLocks/>
          </p:cNvSpPr>
          <p:nvPr/>
        </p:nvSpPr>
        <p:spPr bwMode="auto">
          <a:xfrm>
            <a:off x="5257800" y="4953000"/>
            <a:ext cx="609600" cy="784225"/>
          </a:xfrm>
          <a:custGeom>
            <a:avLst/>
            <a:gdLst>
              <a:gd name="T0" fmla="*/ 126 w 384"/>
              <a:gd name="T1" fmla="*/ 0 h 494"/>
              <a:gd name="T2" fmla="*/ 181 w 384"/>
              <a:gd name="T3" fmla="*/ 91 h 494"/>
              <a:gd name="T4" fmla="*/ 272 w 384"/>
              <a:gd name="T5" fmla="*/ 155 h 494"/>
              <a:gd name="T6" fmla="*/ 336 w 384"/>
              <a:gd name="T7" fmla="*/ 183 h 494"/>
              <a:gd name="T8" fmla="*/ 364 w 384"/>
              <a:gd name="T9" fmla="*/ 192 h 494"/>
              <a:gd name="T10" fmla="*/ 291 w 384"/>
              <a:gd name="T11" fmla="*/ 183 h 494"/>
              <a:gd name="T12" fmla="*/ 181 w 384"/>
              <a:gd name="T13" fmla="*/ 119 h 494"/>
              <a:gd name="T14" fmla="*/ 236 w 384"/>
              <a:gd name="T15" fmla="*/ 238 h 494"/>
              <a:gd name="T16" fmla="*/ 309 w 384"/>
              <a:gd name="T17" fmla="*/ 256 h 494"/>
              <a:gd name="T18" fmla="*/ 346 w 384"/>
              <a:gd name="T19" fmla="*/ 494 h 494"/>
              <a:gd name="T20" fmla="*/ 336 w 384"/>
              <a:gd name="T21" fmla="*/ 466 h 494"/>
              <a:gd name="T22" fmla="*/ 327 w 384"/>
              <a:gd name="T23" fmla="*/ 357 h 494"/>
              <a:gd name="T24" fmla="*/ 272 w 384"/>
              <a:gd name="T25" fmla="*/ 338 h 494"/>
              <a:gd name="T26" fmla="*/ 144 w 384"/>
              <a:gd name="T27" fmla="*/ 302 h 494"/>
              <a:gd name="T28" fmla="*/ 71 w 384"/>
              <a:gd name="T29" fmla="*/ 210 h 494"/>
              <a:gd name="T30" fmla="*/ 62 w 384"/>
              <a:gd name="T31" fmla="*/ 82 h 494"/>
              <a:gd name="T32" fmla="*/ 53 w 384"/>
              <a:gd name="T33" fmla="*/ 110 h 494"/>
              <a:gd name="T34" fmla="*/ 26 w 384"/>
              <a:gd name="T35" fmla="*/ 174 h 494"/>
              <a:gd name="T36" fmla="*/ 7 w 384"/>
              <a:gd name="T37" fmla="*/ 192 h 494"/>
              <a:gd name="T38" fmla="*/ 7 w 384"/>
              <a:gd name="T39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4" h="494">
                <a:moveTo>
                  <a:pt x="126" y="0"/>
                </a:moveTo>
                <a:cubicBezTo>
                  <a:pt x="150" y="31"/>
                  <a:pt x="162" y="59"/>
                  <a:pt x="181" y="91"/>
                </a:cubicBezTo>
                <a:cubicBezTo>
                  <a:pt x="200" y="123"/>
                  <a:pt x="241" y="139"/>
                  <a:pt x="272" y="155"/>
                </a:cubicBezTo>
                <a:cubicBezTo>
                  <a:pt x="293" y="166"/>
                  <a:pt x="315" y="174"/>
                  <a:pt x="336" y="183"/>
                </a:cubicBezTo>
                <a:cubicBezTo>
                  <a:pt x="345" y="187"/>
                  <a:pt x="374" y="192"/>
                  <a:pt x="364" y="192"/>
                </a:cubicBezTo>
                <a:cubicBezTo>
                  <a:pt x="339" y="192"/>
                  <a:pt x="315" y="186"/>
                  <a:pt x="291" y="183"/>
                </a:cubicBezTo>
                <a:cubicBezTo>
                  <a:pt x="230" y="163"/>
                  <a:pt x="218" y="174"/>
                  <a:pt x="181" y="119"/>
                </a:cubicBezTo>
                <a:cubicBezTo>
                  <a:pt x="166" y="164"/>
                  <a:pt x="195" y="213"/>
                  <a:pt x="236" y="238"/>
                </a:cubicBezTo>
                <a:cubicBezTo>
                  <a:pt x="249" y="246"/>
                  <a:pt x="300" y="254"/>
                  <a:pt x="309" y="256"/>
                </a:cubicBezTo>
                <a:cubicBezTo>
                  <a:pt x="384" y="369"/>
                  <a:pt x="359" y="206"/>
                  <a:pt x="346" y="494"/>
                </a:cubicBezTo>
                <a:cubicBezTo>
                  <a:pt x="343" y="485"/>
                  <a:pt x="337" y="476"/>
                  <a:pt x="336" y="466"/>
                </a:cubicBezTo>
                <a:cubicBezTo>
                  <a:pt x="331" y="430"/>
                  <a:pt x="338" y="392"/>
                  <a:pt x="327" y="357"/>
                </a:cubicBezTo>
                <a:cubicBezTo>
                  <a:pt x="326" y="355"/>
                  <a:pt x="273" y="338"/>
                  <a:pt x="272" y="338"/>
                </a:cubicBezTo>
                <a:cubicBezTo>
                  <a:pt x="232" y="311"/>
                  <a:pt x="189" y="316"/>
                  <a:pt x="144" y="302"/>
                </a:cubicBezTo>
                <a:cubicBezTo>
                  <a:pt x="78" y="256"/>
                  <a:pt x="93" y="278"/>
                  <a:pt x="71" y="210"/>
                </a:cubicBezTo>
                <a:cubicBezTo>
                  <a:pt x="68" y="167"/>
                  <a:pt x="70" y="124"/>
                  <a:pt x="62" y="82"/>
                </a:cubicBezTo>
                <a:cubicBezTo>
                  <a:pt x="60" y="72"/>
                  <a:pt x="56" y="101"/>
                  <a:pt x="53" y="110"/>
                </a:cubicBezTo>
                <a:cubicBezTo>
                  <a:pt x="43" y="146"/>
                  <a:pt x="49" y="145"/>
                  <a:pt x="26" y="174"/>
                </a:cubicBezTo>
                <a:cubicBezTo>
                  <a:pt x="21" y="181"/>
                  <a:pt x="8" y="201"/>
                  <a:pt x="7" y="192"/>
                </a:cubicBezTo>
                <a:cubicBezTo>
                  <a:pt x="0" y="128"/>
                  <a:pt x="7" y="64"/>
                  <a:pt x="7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4368800" y="5616575"/>
            <a:ext cx="246063" cy="1588"/>
          </a:xfrm>
          <a:custGeom>
            <a:avLst/>
            <a:gdLst>
              <a:gd name="T0" fmla="*/ 0 w 155"/>
              <a:gd name="T1" fmla="*/ 0 h 1"/>
              <a:gd name="T2" fmla="*/ 155 w 155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" h="1">
                <a:moveTo>
                  <a:pt x="0" y="0"/>
                </a:moveTo>
                <a:cubicBezTo>
                  <a:pt x="52" y="0"/>
                  <a:pt x="103" y="0"/>
                  <a:pt x="15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-4572000" y="2133600"/>
            <a:ext cx="3810000" cy="4660900"/>
            <a:chOff x="240" y="1248"/>
            <a:chExt cx="2731" cy="2936"/>
          </a:xfrm>
        </p:grpSpPr>
        <p:pic>
          <p:nvPicPr>
            <p:cNvPr id="9236" name="Picture 2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79426">
              <a:off x="240" y="2448"/>
              <a:ext cx="1436" cy="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7" name="Picture 2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1075">
              <a:off x="528" y="1248"/>
              <a:ext cx="1436" cy="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8" name="Picture 2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88893">
              <a:off x="1104" y="2784"/>
              <a:ext cx="1867" cy="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41" name="Picture 25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018" flipH="1">
            <a:off x="6096000" y="76200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018" flipH="1">
            <a:off x="3048000" y="457200"/>
            <a:ext cx="62706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018" flipH="1">
            <a:off x="4800600" y="304800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208 -0.0176 C 0.00243 -0.02153 0.00312 -0.02361 0.00399 -0.02361 C 0.00468 -0.02361 0.00538 -0.02153 0.0059 -0.0176 L 0.00815 3.33333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104E-6 L 0.59167 -0.0064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6 L 1.64167 0.01573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83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6200" y="0"/>
            <a:ext cx="9172575" cy="6858000"/>
            <a:chOff x="0" y="0"/>
            <a:chExt cx="5778" cy="4224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78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5760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124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2133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2133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5" name="Picture 19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Picture 21" descr="spring-smiley-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2438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4038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17811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-0.20718 C -0.11615 -0.15093 -0.15139 -0.09445 -0.17639 -0.11713 C -0.20156 -0.13912 -0.2224 -0.30787 -0.23073 -0.33889 " pathEditMode="relative" rAng="0" ptsTypes="aaA">
                                      <p:cBhvr>
                                        <p:cTn id="9" dur="3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76200" y="0"/>
            <a:ext cx="9172575" cy="6858000"/>
            <a:chOff x="0" y="0"/>
            <a:chExt cx="5778" cy="4224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78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5760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3733800" y="2362200"/>
            <a:ext cx="5743575" cy="4257675"/>
            <a:chOff x="2346" y="1488"/>
            <a:chExt cx="3618" cy="2682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" y="1491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488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488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488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488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2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32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832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4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832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6" name="Picture 1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832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8" name="Picture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832"/>
              <a:ext cx="1068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2" name="Picture 4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14366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3" name="Picture 4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35">
            <a:off x="2438400" y="3810000"/>
            <a:ext cx="1219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4" name="Picture 44" descr="spring-smiley-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5" name="Picture 45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6" name="Picture 46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2209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7" name="Picture 47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209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8" name="Picture 48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209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9" name="Picture 49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209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1" name="Freeform 51"/>
          <p:cNvSpPr>
            <a:spLocks/>
          </p:cNvSpPr>
          <p:nvPr/>
        </p:nvSpPr>
        <p:spPr bwMode="auto">
          <a:xfrm>
            <a:off x="4038600" y="4191000"/>
            <a:ext cx="5041900" cy="368300"/>
          </a:xfrm>
          <a:custGeom>
            <a:avLst/>
            <a:gdLst>
              <a:gd name="T0" fmla="*/ 16 w 3176"/>
              <a:gd name="T1" fmla="*/ 132 h 232"/>
              <a:gd name="T2" fmla="*/ 172 w 3176"/>
              <a:gd name="T3" fmla="*/ 39 h 232"/>
              <a:gd name="T4" fmla="*/ 864 w 3176"/>
              <a:gd name="T5" fmla="*/ 31 h 232"/>
              <a:gd name="T6" fmla="*/ 1721 w 3176"/>
              <a:gd name="T7" fmla="*/ 23 h 232"/>
              <a:gd name="T8" fmla="*/ 1806 w 3176"/>
              <a:gd name="T9" fmla="*/ 23 h 232"/>
              <a:gd name="T10" fmla="*/ 1868 w 3176"/>
              <a:gd name="T11" fmla="*/ 39 h 232"/>
              <a:gd name="T12" fmla="*/ 2079 w 3176"/>
              <a:gd name="T13" fmla="*/ 0 h 232"/>
              <a:gd name="T14" fmla="*/ 2304 w 3176"/>
              <a:gd name="T15" fmla="*/ 31 h 232"/>
              <a:gd name="T16" fmla="*/ 3122 w 3176"/>
              <a:gd name="T17" fmla="*/ 31 h 232"/>
              <a:gd name="T18" fmla="*/ 3176 w 3176"/>
              <a:gd name="T19" fmla="*/ 94 h 232"/>
              <a:gd name="T20" fmla="*/ 3168 w 3176"/>
              <a:gd name="T21" fmla="*/ 140 h 232"/>
              <a:gd name="T22" fmla="*/ 3044 w 3176"/>
              <a:gd name="T23" fmla="*/ 179 h 232"/>
              <a:gd name="T24" fmla="*/ 2647 w 3176"/>
              <a:gd name="T25" fmla="*/ 203 h 232"/>
              <a:gd name="T26" fmla="*/ 1907 w 3176"/>
              <a:gd name="T27" fmla="*/ 210 h 232"/>
              <a:gd name="T28" fmla="*/ 0 w 3176"/>
              <a:gd name="T29" fmla="*/ 171 h 232"/>
              <a:gd name="T30" fmla="*/ 16 w 3176"/>
              <a:gd name="T31" fmla="*/ 125 h 232"/>
              <a:gd name="T32" fmla="*/ 39 w 3176"/>
              <a:gd name="T33" fmla="*/ 109 h 232"/>
              <a:gd name="T34" fmla="*/ 16 w 3176"/>
              <a:gd name="T3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76" h="232">
                <a:moveTo>
                  <a:pt x="16" y="132"/>
                </a:moveTo>
                <a:cubicBezTo>
                  <a:pt x="42" y="78"/>
                  <a:pt x="111" y="40"/>
                  <a:pt x="172" y="39"/>
                </a:cubicBezTo>
                <a:cubicBezTo>
                  <a:pt x="403" y="34"/>
                  <a:pt x="633" y="34"/>
                  <a:pt x="864" y="31"/>
                </a:cubicBezTo>
                <a:cubicBezTo>
                  <a:pt x="1036" y="2"/>
                  <a:pt x="1549" y="26"/>
                  <a:pt x="1721" y="23"/>
                </a:cubicBezTo>
                <a:cubicBezTo>
                  <a:pt x="1760" y="11"/>
                  <a:pt x="1746" y="12"/>
                  <a:pt x="1806" y="23"/>
                </a:cubicBezTo>
                <a:cubicBezTo>
                  <a:pt x="1827" y="27"/>
                  <a:pt x="1868" y="39"/>
                  <a:pt x="1868" y="39"/>
                </a:cubicBezTo>
                <a:cubicBezTo>
                  <a:pt x="1943" y="20"/>
                  <a:pt x="2000" y="7"/>
                  <a:pt x="2079" y="0"/>
                </a:cubicBezTo>
                <a:cubicBezTo>
                  <a:pt x="2181" y="10"/>
                  <a:pt x="2221" y="14"/>
                  <a:pt x="2304" y="31"/>
                </a:cubicBezTo>
                <a:cubicBezTo>
                  <a:pt x="2578" y="24"/>
                  <a:pt x="2848" y="12"/>
                  <a:pt x="3122" y="31"/>
                </a:cubicBezTo>
                <a:cubicBezTo>
                  <a:pt x="3149" y="50"/>
                  <a:pt x="3153" y="70"/>
                  <a:pt x="3176" y="94"/>
                </a:cubicBezTo>
                <a:cubicBezTo>
                  <a:pt x="3173" y="109"/>
                  <a:pt x="3176" y="127"/>
                  <a:pt x="3168" y="140"/>
                </a:cubicBezTo>
                <a:cubicBezTo>
                  <a:pt x="3158" y="157"/>
                  <a:pt x="3070" y="170"/>
                  <a:pt x="3044" y="179"/>
                </a:cubicBezTo>
                <a:cubicBezTo>
                  <a:pt x="2897" y="232"/>
                  <a:pt x="2940" y="199"/>
                  <a:pt x="2647" y="203"/>
                </a:cubicBezTo>
                <a:cubicBezTo>
                  <a:pt x="2400" y="206"/>
                  <a:pt x="2154" y="208"/>
                  <a:pt x="1907" y="210"/>
                </a:cubicBezTo>
                <a:cubicBezTo>
                  <a:pt x="1272" y="206"/>
                  <a:pt x="633" y="221"/>
                  <a:pt x="0" y="171"/>
                </a:cubicBezTo>
                <a:cubicBezTo>
                  <a:pt x="5" y="156"/>
                  <a:pt x="7" y="139"/>
                  <a:pt x="16" y="125"/>
                </a:cubicBezTo>
                <a:cubicBezTo>
                  <a:pt x="21" y="117"/>
                  <a:pt x="39" y="100"/>
                  <a:pt x="39" y="109"/>
                </a:cubicBezTo>
                <a:cubicBezTo>
                  <a:pt x="39" y="120"/>
                  <a:pt x="24" y="124"/>
                  <a:pt x="16" y="132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Freeform 52"/>
          <p:cNvSpPr>
            <a:spLocks/>
          </p:cNvSpPr>
          <p:nvPr/>
        </p:nvSpPr>
        <p:spPr bwMode="auto">
          <a:xfrm>
            <a:off x="4191000" y="6324600"/>
            <a:ext cx="5041900" cy="368300"/>
          </a:xfrm>
          <a:custGeom>
            <a:avLst/>
            <a:gdLst>
              <a:gd name="T0" fmla="*/ 16 w 3176"/>
              <a:gd name="T1" fmla="*/ 132 h 232"/>
              <a:gd name="T2" fmla="*/ 172 w 3176"/>
              <a:gd name="T3" fmla="*/ 39 h 232"/>
              <a:gd name="T4" fmla="*/ 864 w 3176"/>
              <a:gd name="T5" fmla="*/ 31 h 232"/>
              <a:gd name="T6" fmla="*/ 1721 w 3176"/>
              <a:gd name="T7" fmla="*/ 23 h 232"/>
              <a:gd name="T8" fmla="*/ 1806 w 3176"/>
              <a:gd name="T9" fmla="*/ 23 h 232"/>
              <a:gd name="T10" fmla="*/ 1868 w 3176"/>
              <a:gd name="T11" fmla="*/ 39 h 232"/>
              <a:gd name="T12" fmla="*/ 2079 w 3176"/>
              <a:gd name="T13" fmla="*/ 0 h 232"/>
              <a:gd name="T14" fmla="*/ 2304 w 3176"/>
              <a:gd name="T15" fmla="*/ 31 h 232"/>
              <a:gd name="T16" fmla="*/ 3122 w 3176"/>
              <a:gd name="T17" fmla="*/ 31 h 232"/>
              <a:gd name="T18" fmla="*/ 3176 w 3176"/>
              <a:gd name="T19" fmla="*/ 94 h 232"/>
              <a:gd name="T20" fmla="*/ 3168 w 3176"/>
              <a:gd name="T21" fmla="*/ 140 h 232"/>
              <a:gd name="T22" fmla="*/ 3044 w 3176"/>
              <a:gd name="T23" fmla="*/ 179 h 232"/>
              <a:gd name="T24" fmla="*/ 2647 w 3176"/>
              <a:gd name="T25" fmla="*/ 203 h 232"/>
              <a:gd name="T26" fmla="*/ 1907 w 3176"/>
              <a:gd name="T27" fmla="*/ 210 h 232"/>
              <a:gd name="T28" fmla="*/ 0 w 3176"/>
              <a:gd name="T29" fmla="*/ 171 h 232"/>
              <a:gd name="T30" fmla="*/ 16 w 3176"/>
              <a:gd name="T31" fmla="*/ 125 h 232"/>
              <a:gd name="T32" fmla="*/ 39 w 3176"/>
              <a:gd name="T33" fmla="*/ 109 h 232"/>
              <a:gd name="T34" fmla="*/ 16 w 3176"/>
              <a:gd name="T3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76" h="232">
                <a:moveTo>
                  <a:pt x="16" y="132"/>
                </a:moveTo>
                <a:cubicBezTo>
                  <a:pt x="42" y="78"/>
                  <a:pt x="111" y="40"/>
                  <a:pt x="172" y="39"/>
                </a:cubicBezTo>
                <a:cubicBezTo>
                  <a:pt x="403" y="34"/>
                  <a:pt x="633" y="34"/>
                  <a:pt x="864" y="31"/>
                </a:cubicBezTo>
                <a:cubicBezTo>
                  <a:pt x="1036" y="2"/>
                  <a:pt x="1549" y="26"/>
                  <a:pt x="1721" y="23"/>
                </a:cubicBezTo>
                <a:cubicBezTo>
                  <a:pt x="1760" y="11"/>
                  <a:pt x="1746" y="12"/>
                  <a:pt x="1806" y="23"/>
                </a:cubicBezTo>
                <a:cubicBezTo>
                  <a:pt x="1827" y="27"/>
                  <a:pt x="1868" y="39"/>
                  <a:pt x="1868" y="39"/>
                </a:cubicBezTo>
                <a:cubicBezTo>
                  <a:pt x="1943" y="20"/>
                  <a:pt x="2000" y="7"/>
                  <a:pt x="2079" y="0"/>
                </a:cubicBezTo>
                <a:cubicBezTo>
                  <a:pt x="2181" y="10"/>
                  <a:pt x="2221" y="14"/>
                  <a:pt x="2304" y="31"/>
                </a:cubicBezTo>
                <a:cubicBezTo>
                  <a:pt x="2578" y="24"/>
                  <a:pt x="2848" y="12"/>
                  <a:pt x="3122" y="31"/>
                </a:cubicBezTo>
                <a:cubicBezTo>
                  <a:pt x="3149" y="50"/>
                  <a:pt x="3153" y="70"/>
                  <a:pt x="3176" y="94"/>
                </a:cubicBezTo>
                <a:cubicBezTo>
                  <a:pt x="3173" y="109"/>
                  <a:pt x="3176" y="127"/>
                  <a:pt x="3168" y="140"/>
                </a:cubicBezTo>
                <a:cubicBezTo>
                  <a:pt x="3158" y="157"/>
                  <a:pt x="3070" y="170"/>
                  <a:pt x="3044" y="179"/>
                </a:cubicBezTo>
                <a:cubicBezTo>
                  <a:pt x="2897" y="232"/>
                  <a:pt x="2940" y="199"/>
                  <a:pt x="2647" y="203"/>
                </a:cubicBezTo>
                <a:cubicBezTo>
                  <a:pt x="2400" y="206"/>
                  <a:pt x="2154" y="208"/>
                  <a:pt x="1907" y="210"/>
                </a:cubicBezTo>
                <a:cubicBezTo>
                  <a:pt x="1272" y="206"/>
                  <a:pt x="633" y="221"/>
                  <a:pt x="0" y="171"/>
                </a:cubicBezTo>
                <a:cubicBezTo>
                  <a:pt x="5" y="156"/>
                  <a:pt x="7" y="139"/>
                  <a:pt x="16" y="125"/>
                </a:cubicBezTo>
                <a:cubicBezTo>
                  <a:pt x="21" y="117"/>
                  <a:pt x="39" y="100"/>
                  <a:pt x="39" y="109"/>
                </a:cubicBezTo>
                <a:cubicBezTo>
                  <a:pt x="39" y="120"/>
                  <a:pt x="24" y="124"/>
                  <a:pt x="16" y="132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Freeform 53"/>
          <p:cNvSpPr>
            <a:spLocks/>
          </p:cNvSpPr>
          <p:nvPr/>
        </p:nvSpPr>
        <p:spPr bwMode="auto">
          <a:xfrm>
            <a:off x="2895600" y="4191000"/>
            <a:ext cx="1206500" cy="381000"/>
          </a:xfrm>
          <a:custGeom>
            <a:avLst/>
            <a:gdLst>
              <a:gd name="T0" fmla="*/ 74 w 475"/>
              <a:gd name="T1" fmla="*/ 25 h 251"/>
              <a:gd name="T2" fmla="*/ 198 w 475"/>
              <a:gd name="T3" fmla="*/ 2 h 251"/>
              <a:gd name="T4" fmla="*/ 307 w 475"/>
              <a:gd name="T5" fmla="*/ 9 h 251"/>
              <a:gd name="T6" fmla="*/ 377 w 475"/>
              <a:gd name="T7" fmla="*/ 72 h 251"/>
              <a:gd name="T8" fmla="*/ 432 w 475"/>
              <a:gd name="T9" fmla="*/ 95 h 251"/>
              <a:gd name="T10" fmla="*/ 471 w 475"/>
              <a:gd name="T11" fmla="*/ 165 h 251"/>
              <a:gd name="T12" fmla="*/ 440 w 475"/>
              <a:gd name="T13" fmla="*/ 196 h 251"/>
              <a:gd name="T14" fmla="*/ 416 w 475"/>
              <a:gd name="T15" fmla="*/ 220 h 251"/>
              <a:gd name="T16" fmla="*/ 245 w 475"/>
              <a:gd name="T17" fmla="*/ 251 h 251"/>
              <a:gd name="T18" fmla="*/ 175 w 475"/>
              <a:gd name="T19" fmla="*/ 235 h 251"/>
              <a:gd name="T20" fmla="*/ 159 w 475"/>
              <a:gd name="T21" fmla="*/ 212 h 251"/>
              <a:gd name="T22" fmla="*/ 66 w 475"/>
              <a:gd name="T23" fmla="*/ 150 h 251"/>
              <a:gd name="T24" fmla="*/ 66 w 475"/>
              <a:gd name="T25" fmla="*/ 33 h 251"/>
              <a:gd name="T26" fmla="*/ 74 w 475"/>
              <a:gd name="T27" fmla="*/ 2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5" h="251">
                <a:moveTo>
                  <a:pt x="74" y="25"/>
                </a:moveTo>
                <a:cubicBezTo>
                  <a:pt x="115" y="14"/>
                  <a:pt x="157" y="14"/>
                  <a:pt x="198" y="2"/>
                </a:cubicBezTo>
                <a:cubicBezTo>
                  <a:pt x="234" y="4"/>
                  <a:pt x="271" y="5"/>
                  <a:pt x="307" y="9"/>
                </a:cubicBezTo>
                <a:cubicBezTo>
                  <a:pt x="347" y="13"/>
                  <a:pt x="351" y="51"/>
                  <a:pt x="377" y="72"/>
                </a:cubicBezTo>
                <a:cubicBezTo>
                  <a:pt x="392" y="84"/>
                  <a:pt x="414" y="86"/>
                  <a:pt x="432" y="95"/>
                </a:cubicBezTo>
                <a:cubicBezTo>
                  <a:pt x="447" y="119"/>
                  <a:pt x="455" y="142"/>
                  <a:pt x="471" y="165"/>
                </a:cubicBezTo>
                <a:cubicBezTo>
                  <a:pt x="456" y="209"/>
                  <a:pt x="475" y="172"/>
                  <a:pt x="440" y="196"/>
                </a:cubicBezTo>
                <a:cubicBezTo>
                  <a:pt x="431" y="202"/>
                  <a:pt x="425" y="214"/>
                  <a:pt x="416" y="220"/>
                </a:cubicBezTo>
                <a:cubicBezTo>
                  <a:pt x="383" y="242"/>
                  <a:pt x="287" y="244"/>
                  <a:pt x="245" y="251"/>
                </a:cubicBezTo>
                <a:cubicBezTo>
                  <a:pt x="222" y="246"/>
                  <a:pt x="197" y="245"/>
                  <a:pt x="175" y="235"/>
                </a:cubicBezTo>
                <a:cubicBezTo>
                  <a:pt x="166" y="231"/>
                  <a:pt x="166" y="219"/>
                  <a:pt x="159" y="212"/>
                </a:cubicBezTo>
                <a:cubicBezTo>
                  <a:pt x="131" y="184"/>
                  <a:pt x="98" y="171"/>
                  <a:pt x="66" y="150"/>
                </a:cubicBezTo>
                <a:cubicBezTo>
                  <a:pt x="41" y="115"/>
                  <a:pt x="0" y="56"/>
                  <a:pt x="66" y="33"/>
                </a:cubicBezTo>
                <a:cubicBezTo>
                  <a:pt x="85" y="4"/>
                  <a:pt x="86" y="0"/>
                  <a:pt x="74" y="25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348 -0.00972 C 0.00434 -0.0118 0.00556 -0.01296 0.00677 -0.01296 C 0.00816 -0.01296 0.00938 -0.0118 0.01025 -0.00972 L 0.01407 -1.11111E-6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0225 0.0125 C -0.00277 0.01528 -0.00347 0.01644 -0.00416 0.01644 C -0.00503 0.01644 -0.00555 0.01528 -0.00607 0.0125 L -0.00833 0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8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463 C -0.03906 -0.05116 -0.0342 -0.05625 -0.02951 -0.06111 C -0.02708 -0.06366 -0.02239 -0.06875 -0.02239 -0.06829 C -0.01788 -0.08935 -0.01145 -0.0963 -0.00086 -0.11296 C 0.00157 -0.11667 0.00348 -0.12106 0.00643 -0.12384 C 0.01112 -0.12893 0.02066 -0.13866 0.02066 -0.13843 C 0.03195 -0.1375 0.04306 -0.13819 0.05417 -0.13495 C 0.06441 -0.13241 0.05973 -0.12593 0.06372 -0.11667 C 0.06563 -0.11204 0.06893 -0.10949 0.07101 -0.10532 C 0.09202 -0.06366 0.07431 -0.0993 0.08282 -0.07222 C 0.08473 -0.06643 0.09671 -0.04282 0.09966 -0.03889 C 0.104 -0.0331 0.11389 -0.02407 0.11389 -0.02384 C 0.11685 -0.01759 0.1198 -0.00718 0.1257 -0.00555 C 0.12848 -0.00486 0.13056 -0.00833 0.13299 -0.00926 C 0.14028 -0.01204 0.1474 -0.01389 0.15469 -0.01667 C 0.16337 -0.03704 0.15469 -0.01968 0.1665 -0.03542 C 0.17848 -0.05069 0.17622 -0.05995 0.19289 -0.06875 C 0.20556 -0.06736 0.21858 -0.06782 0.23108 -0.06481 C 0.23542 -0.06366 0.24271 -0.04977 0.24549 -0.0463 C 0.2533 -0.03634 0.26233 -0.03634 0.27171 -0.03148 C 0.2856 -0.03449 0.29167 -0.03495 0.30278 -0.0463 C 0.31146 -0.0868 0.29757 -0.02546 0.3099 -0.06875 C 0.31198 -0.07569 0.31198 -0.08426 0.31459 -0.09097 C 0.31632 -0.09444 0.31806 -0.09768 0.31928 -0.10162 C 0.32066 -0.10532 0.32014 -0.10995 0.32205 -0.11296 C 0.32362 -0.11551 0.32657 -0.11528 0.32917 -0.11667 C 0.44185 -0.11111 0.37969 -0.12361 0.4224 -0.10162 C 0.42987 -0.08426 0.42431 -0.09213 0.4415 -0.08356 C 0.44428 -0.08218 0.44601 -0.07778 0.44879 -0.07593 C 0.4533 -0.07268 0.46303 -0.06875 0.46303 -0.06829 C 0.47744 -0.06968 0.49237 -0.06551 0.50608 -0.07222 C 0.50608 -0.07199 0.51806 -0.09977 0.52049 -0.10532 C 0.52171 -0.10856 0.52292 -0.11667 0.52292 -0.1162 " pathEditMode="relative" rAng="0" ptsTypes="ffffffffffffffffffffffffffffffffA">
                                      <p:cBhvr>
                                        <p:cTn id="17" dur="5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25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463 C -0.03906 -0.05116 -0.0342 -0.05625 -0.02951 -0.06111 C -0.02708 -0.06366 -0.02239 -0.06875 -0.02239 -0.06829 C -0.01788 -0.08935 -0.01145 -0.0963 -0.00086 -0.11296 C 0.00157 -0.11667 0.00348 -0.12106 0.00643 -0.12384 C 0.01112 -0.12893 0.02066 -0.13866 0.02066 -0.13843 C 0.03195 -0.1375 0.04306 -0.13819 0.05417 -0.13495 C 0.06441 -0.13241 0.05973 -0.12593 0.06372 -0.11667 C 0.06563 -0.11204 0.06893 -0.10949 0.07101 -0.10532 C 0.09202 -0.06366 0.07431 -0.0993 0.08282 -0.07222 C 0.08473 -0.06643 0.09671 -0.04282 0.09966 -0.03889 C 0.104 -0.0331 0.11389 -0.02407 0.11389 -0.02384 C 0.11685 -0.01759 0.1198 -0.00718 0.1257 -0.00555 C 0.12848 -0.00486 0.13056 -0.00833 0.13299 -0.00926 C 0.14028 -0.01204 0.1474 -0.01389 0.15469 -0.01667 C 0.16337 -0.03704 0.15469 -0.01968 0.1665 -0.03542 C 0.17848 -0.05069 0.17622 -0.05995 0.19289 -0.06875 C 0.20556 -0.06736 0.21858 -0.06782 0.23108 -0.06481 C 0.23542 -0.06366 0.24271 -0.04977 0.24549 -0.0463 C 0.2533 -0.03634 0.26233 -0.03634 0.27171 -0.03148 C 0.2856 -0.03449 0.29167 -0.03495 0.30278 -0.0463 C 0.31146 -0.0868 0.29757 -0.02546 0.3099 -0.06875 C 0.31198 -0.07569 0.31198 -0.08426 0.31459 -0.09097 C 0.31632 -0.09444 0.31806 -0.09768 0.31928 -0.10162 C 0.32066 -0.10532 0.32014 -0.10995 0.32205 -0.11296 C 0.32362 -0.11551 0.32657 -0.11528 0.32917 -0.11667 C 0.44185 -0.11111 0.37969 -0.12361 0.4224 -0.10162 C 0.42987 -0.08426 0.42431 -0.09213 0.4415 -0.08356 C 0.44428 -0.08218 0.44601 -0.07778 0.44879 -0.07593 C 0.4533 -0.07268 0.46303 -0.06875 0.46303 -0.06829 C 0.47744 -0.06968 0.49237 -0.06551 0.50608 -0.07222 C 0.50608 -0.07199 0.51806 -0.09977 0.52049 -0.10532 C 0.52171 -0.10856 0.52292 -0.11667 0.52292 -0.1162 " pathEditMode="relative" rAng="0" ptsTypes="ffffffffffffffffffffffffffffffffA">
                                      <p:cBhvr>
                                        <p:cTn id="19" dur="5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25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463 C -0.03906 -0.05116 -0.0342 -0.05625 -0.02951 -0.06111 C -0.02708 -0.06366 -0.02239 -0.06875 -0.02239 -0.06829 C -0.01788 -0.08935 -0.01145 -0.0963 -0.00086 -0.11296 C 0.00157 -0.11667 0.00348 -0.12106 0.00643 -0.12384 C 0.01112 -0.12893 0.02066 -0.13866 0.02066 -0.13843 C 0.03195 -0.1375 0.04306 -0.13819 0.05417 -0.13495 C 0.06441 -0.13241 0.05973 -0.12593 0.06372 -0.11667 C 0.06563 -0.11204 0.06893 -0.10949 0.07101 -0.10532 C 0.09202 -0.06366 0.07431 -0.0993 0.08282 -0.07222 C 0.08473 -0.06643 0.09671 -0.04282 0.09966 -0.03889 C 0.104 -0.0331 0.11389 -0.02407 0.11389 -0.02384 C 0.11685 -0.01759 0.1198 -0.00718 0.1257 -0.00555 C 0.12848 -0.00486 0.13056 -0.00833 0.13299 -0.00926 C 0.14028 -0.01204 0.1474 -0.01389 0.15469 -0.01667 C 0.16337 -0.03704 0.15469 -0.01968 0.1665 -0.03542 C 0.17848 -0.05069 0.17622 -0.05995 0.19289 -0.06875 C 0.20556 -0.06736 0.21858 -0.06782 0.23108 -0.06481 C 0.23542 -0.06366 0.24271 -0.04977 0.24549 -0.0463 C 0.2533 -0.03634 0.26233 -0.03634 0.27171 -0.03148 C 0.2856 -0.03449 0.29167 -0.03495 0.30278 -0.0463 C 0.31146 -0.0868 0.29757 -0.02546 0.3099 -0.06875 C 0.31198 -0.07569 0.31198 -0.08426 0.31459 -0.09097 C 0.31632 -0.09444 0.31806 -0.09768 0.31928 -0.10162 C 0.32066 -0.10532 0.32014 -0.10995 0.32205 -0.11296 C 0.32362 -0.11551 0.32657 -0.11528 0.32917 -0.11667 C 0.44185 -0.11111 0.37969 -0.12361 0.4224 -0.10162 C 0.42987 -0.08426 0.42431 -0.09213 0.4415 -0.08356 C 0.44428 -0.08218 0.44601 -0.07778 0.44879 -0.07593 C 0.4533 -0.07268 0.46303 -0.06875 0.46303 -0.06829 C 0.47744 -0.06968 0.49237 -0.06551 0.50608 -0.07222 C 0.50608 -0.07199 0.51806 -0.09977 0.52049 -0.10532 C 0.52171 -0.10856 0.52292 -0.11667 0.52292 -0.1162 " pathEditMode="relative" rAng="0" ptsTypes="ffffffffffffffffffffffffffffffffA">
                                      <p:cBhvr>
                                        <p:cTn id="21" dur="5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25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463 C -0.03906 -0.05116 -0.0342 -0.05625 -0.02951 -0.06111 C -0.02708 -0.06366 -0.02239 -0.06875 -0.02239 -0.06829 C -0.01788 -0.08935 -0.01145 -0.0963 -0.00086 -0.11296 C 0.00157 -0.11667 0.00348 -0.12106 0.00643 -0.12384 C 0.01112 -0.12893 0.02066 -0.13866 0.02066 -0.13843 C 0.03195 -0.1375 0.04306 -0.13819 0.05417 -0.13495 C 0.06441 -0.13241 0.05973 -0.12593 0.06372 -0.11667 C 0.06563 -0.11204 0.06893 -0.10949 0.07101 -0.10532 C 0.09202 -0.06366 0.07431 -0.0993 0.08282 -0.07222 C 0.08473 -0.06643 0.09671 -0.04282 0.09966 -0.03889 C 0.104 -0.0331 0.11389 -0.02407 0.11389 -0.02384 C 0.11685 -0.01759 0.1198 -0.00718 0.1257 -0.00555 C 0.12848 -0.00486 0.13056 -0.00833 0.13299 -0.00926 C 0.14028 -0.01204 0.1474 -0.01389 0.15469 -0.01667 C 0.16337 -0.03704 0.15469 -0.01968 0.1665 -0.03542 C 0.17848 -0.05069 0.17622 -0.05995 0.19289 -0.06875 C 0.20556 -0.06736 0.21858 -0.06782 0.23108 -0.06481 C 0.23542 -0.06366 0.24271 -0.04977 0.24549 -0.0463 C 0.2533 -0.03634 0.26233 -0.03634 0.27171 -0.03148 C 0.2856 -0.03449 0.29167 -0.03495 0.30278 -0.0463 C 0.31146 -0.0868 0.29757 -0.02546 0.3099 -0.06875 C 0.31198 -0.07569 0.31198 -0.08426 0.31459 -0.09097 C 0.31632 -0.09444 0.31806 -0.09768 0.31928 -0.10162 C 0.32066 -0.10532 0.32014 -0.10995 0.32205 -0.11296 C 0.32362 -0.11551 0.32657 -0.11528 0.32917 -0.11667 C 0.44185 -0.11111 0.37969 -0.12361 0.4224 -0.10162 C 0.42987 -0.08426 0.42431 -0.09213 0.4415 -0.08356 C 0.44428 -0.08218 0.44601 -0.07778 0.44879 -0.07593 C 0.4533 -0.07268 0.46303 -0.06875 0.46303 -0.06829 C 0.47744 -0.06968 0.49237 -0.06551 0.50608 -0.07222 C 0.50608 -0.07199 0.51806 -0.09977 0.52049 -0.10532 C 0.52171 -0.10856 0.52292 -0.11667 0.52292 -0.1162 " pathEditMode="relative" rAng="0" ptsTypes="ffffffffffffffffffffffffffffffffA">
                                      <p:cBhvr>
                                        <p:cTn id="23" dur="5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25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463 C -0.03906 -0.05116 -0.0342 -0.05625 -0.02951 -0.06111 C -0.02708 -0.06366 -0.02239 -0.06875 -0.02239 -0.06829 C -0.01788 -0.08935 -0.01145 -0.0963 -0.00086 -0.11296 C 0.00157 -0.11667 0.00348 -0.12106 0.00643 -0.12384 C 0.01112 -0.12893 0.02066 -0.13866 0.02066 -0.13843 C 0.03195 -0.1375 0.04306 -0.13819 0.05417 -0.13495 C 0.06441 -0.13241 0.05973 -0.12593 0.06372 -0.11667 C 0.06563 -0.11204 0.06893 -0.10949 0.07101 -0.10532 C 0.09202 -0.06366 0.07431 -0.0993 0.08282 -0.07222 C 0.08473 -0.06643 0.09671 -0.04282 0.09966 -0.03889 C 0.104 -0.0331 0.11389 -0.02407 0.11389 -0.02384 C 0.11685 -0.01759 0.1198 -0.00718 0.1257 -0.00555 C 0.12848 -0.00486 0.13056 -0.00833 0.13299 -0.00926 C 0.14028 -0.01204 0.1474 -0.01389 0.15469 -0.01667 C 0.16337 -0.03704 0.15469 -0.01968 0.1665 -0.03542 C 0.17848 -0.05069 0.17622 -0.05995 0.19289 -0.06875 C 0.20556 -0.06736 0.21858 -0.06782 0.23108 -0.06481 C 0.23542 -0.06366 0.24271 -0.04977 0.24549 -0.0463 C 0.2533 -0.03634 0.26233 -0.03634 0.27171 -0.03148 C 0.2856 -0.03449 0.29167 -0.03495 0.30278 -0.0463 C 0.31146 -0.0868 0.29757 -0.02546 0.3099 -0.06875 C 0.31198 -0.07569 0.31198 -0.08426 0.31459 -0.09097 C 0.31632 -0.09444 0.31806 -0.09768 0.31928 -0.10162 C 0.32066 -0.10532 0.32014 -0.10995 0.32205 -0.11296 C 0.32362 -0.11551 0.32657 -0.11528 0.32917 -0.11667 C 0.44185 -0.11111 0.37969 -0.12361 0.4224 -0.10162 C 0.42987 -0.08426 0.42431 -0.09213 0.4415 -0.08356 C 0.44428 -0.08218 0.44601 -0.07778 0.44879 -0.07593 C 0.4533 -0.07268 0.46303 -0.06875 0.46303 -0.06829 C 0.47744 -0.06968 0.49237 -0.06551 0.50608 -0.07222 C 0.50608 -0.07199 0.51806 -0.09977 0.52049 -0.10532 C 0.52171 -0.10856 0.52292 -0.11667 0.52292 -0.1162 " pathEditMode="relative" rAng="0" ptsTypes="ffffffffffffffffffffffffffffffffA">
                                      <p:cBhvr>
                                        <p:cTn id="25" dur="5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30</Words>
  <Application>Microsoft Office PowerPoint</Application>
  <PresentationFormat>On-screen Show (4:3)</PresentationFormat>
  <Paragraphs>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.VnSouthernH</vt:lpstr>
      <vt:lpstr>.VnAristote</vt:lpstr>
      <vt:lpstr>.VnTime</vt:lpstr>
      <vt:lpstr>.VnTifani HeavyH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User2008</dc:creator>
  <cp:lastModifiedBy>NMT</cp:lastModifiedBy>
  <cp:revision>12</cp:revision>
  <dcterms:created xsi:type="dcterms:W3CDTF">2009-02-12T01:52:27Z</dcterms:created>
  <dcterms:modified xsi:type="dcterms:W3CDTF">2023-12-14T04:54:42Z</dcterms:modified>
</cp:coreProperties>
</file>