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2" r:id="rId4"/>
    <p:sldId id="281" r:id="rId5"/>
    <p:sldId id="282" r:id="rId6"/>
    <p:sldId id="257" r:id="rId7"/>
    <p:sldId id="279" r:id="rId8"/>
    <p:sldId id="283" r:id="rId9"/>
    <p:sldId id="284" r:id="rId10"/>
    <p:sldId id="278" r:id="rId11"/>
    <p:sldId id="258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2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CFD2-A957-46CE-A4DA-94B48E88E82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9C543-9243-B409-8BE8-3786B26E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9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4186" y="2009105"/>
            <a:ext cx="8693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</a:t>
            </a:r>
          </a:p>
          <a:p>
            <a:pPr algn="ctr"/>
            <a:r>
              <a:rPr lang="vi-VN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BÁC CÁC CÔ ĐẾN DỰ GIỜ HỌC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NHÀ TRẺ D1</a:t>
            </a:r>
            <a:endParaRPr lang="vi-VN" sz="3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7293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371599" y="1856509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1F2352AB-DE85-5212-EF3D-BFAF7809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55"/>
            <a:ext cx="12030724" cy="69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11CDB8-9350-0C4C-2252-1C80AAB40B6A}"/>
              </a:ext>
            </a:extLst>
          </p:cNvPr>
          <p:cNvSpPr/>
          <p:nvPr/>
        </p:nvSpPr>
        <p:spPr>
          <a:xfrm>
            <a:off x="9596672" y="2422579"/>
            <a:ext cx="2423886" cy="1814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4A40C91-6579-516A-255F-E6F5738664EB}"/>
              </a:ext>
            </a:extLst>
          </p:cNvPr>
          <p:cNvSpPr/>
          <p:nvPr/>
        </p:nvSpPr>
        <p:spPr>
          <a:xfrm>
            <a:off x="10368646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5D09699-E9D3-A282-C68E-2DA7AF49BF2F}"/>
              </a:ext>
            </a:extLst>
          </p:cNvPr>
          <p:cNvSpPr/>
          <p:nvPr/>
        </p:nvSpPr>
        <p:spPr>
          <a:xfrm>
            <a:off x="7478243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8E52B0-55DF-395A-D91F-002514FD2FA1}"/>
              </a:ext>
            </a:extLst>
          </p:cNvPr>
          <p:cNvSpPr/>
          <p:nvPr/>
        </p:nvSpPr>
        <p:spPr>
          <a:xfrm>
            <a:off x="6096000" y="2422579"/>
            <a:ext cx="3252526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2CCCC33-BDEE-6BDE-89C5-6B26F4F17CB1}"/>
              </a:ext>
            </a:extLst>
          </p:cNvPr>
          <p:cNvSpPr/>
          <p:nvPr/>
        </p:nvSpPr>
        <p:spPr>
          <a:xfrm>
            <a:off x="875573" y="2511296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52A98F-4C35-EC3C-9DD0-C18F82B74C7E}"/>
              </a:ext>
            </a:extLst>
          </p:cNvPr>
          <p:cNvSpPr/>
          <p:nvPr/>
        </p:nvSpPr>
        <p:spPr>
          <a:xfrm>
            <a:off x="885739" y="3329721"/>
            <a:ext cx="2651417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417729-34BE-4919-50D4-08A7DF4BE9C5}"/>
              </a:ext>
            </a:extLst>
          </p:cNvPr>
          <p:cNvSpPr/>
          <p:nvPr/>
        </p:nvSpPr>
        <p:spPr>
          <a:xfrm rot="16200000">
            <a:off x="4079092" y="4714419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B7363E-0DF4-D872-06D0-FD4CE9EDDDFE}"/>
              </a:ext>
            </a:extLst>
          </p:cNvPr>
          <p:cNvSpPr/>
          <p:nvPr/>
        </p:nvSpPr>
        <p:spPr>
          <a:xfrm>
            <a:off x="4855959" y="4236864"/>
            <a:ext cx="2651417" cy="1445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2B3AB86-555F-7170-7CC7-0E7BDF529C22}"/>
              </a:ext>
            </a:extLst>
          </p:cNvPr>
          <p:cNvSpPr/>
          <p:nvPr/>
        </p:nvSpPr>
        <p:spPr>
          <a:xfrm>
            <a:off x="3589888" y="1367654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C0D90-1CCA-F847-FB9E-8DB7D2C6420C}"/>
              </a:ext>
            </a:extLst>
          </p:cNvPr>
          <p:cNvSpPr/>
          <p:nvPr/>
        </p:nvSpPr>
        <p:spPr>
          <a:xfrm>
            <a:off x="1363613" y="2495624"/>
            <a:ext cx="4940591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3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2AB6F-7CBD-35FE-127A-9C4B10859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C5E6F-6EB7-29A5-0521-275E1AF4F398}"/>
              </a:ext>
            </a:extLst>
          </p:cNvPr>
          <p:cNvSpPr txBox="1"/>
          <p:nvPr/>
        </p:nvSpPr>
        <p:spPr>
          <a:xfrm>
            <a:off x="2757055" y="1062472"/>
            <a:ext cx="7481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" name="y2meta (mp3cut.net) (3)">
            <a:hlinkClick r:id="" action="ppaction://media"/>
            <a:extLst>
              <a:ext uri="{FF2B5EF4-FFF2-40B4-BE49-F238E27FC236}">
                <a16:creationId xmlns:a16="http://schemas.microsoft.com/office/drawing/2014/main" id="{569C62FB-7D42-C1BA-6973-A40B3BE2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DED5D-B671-CA65-97B5-FE94F4F7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544CD-34A8-6B4A-91AD-7AF6F093C0DD}"/>
              </a:ext>
            </a:extLst>
          </p:cNvPr>
          <p:cNvSpPr txBox="1"/>
          <p:nvPr/>
        </p:nvSpPr>
        <p:spPr>
          <a:xfrm>
            <a:off x="1884765" y="495335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62E5B-2CF4-A97D-A64B-4AB90F378E5E}"/>
              </a:ext>
            </a:extLst>
          </p:cNvPr>
          <p:cNvSpPr/>
          <p:nvPr/>
        </p:nvSpPr>
        <p:spPr>
          <a:xfrm>
            <a:off x="2840520" y="2782669"/>
            <a:ext cx="6677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Triển Nhận Thức</a:t>
            </a:r>
            <a:endParaRPr lang="en-US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29D80-A08E-7C64-85B1-32ABE8BDC52A}"/>
              </a:ext>
            </a:extLst>
          </p:cNvPr>
          <p:cNvSpPr txBox="1"/>
          <p:nvPr/>
        </p:nvSpPr>
        <p:spPr>
          <a:xfrm>
            <a:off x="3691907" y="4489731"/>
            <a:ext cx="3855543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NBTN: Máy bay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9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3EFA3D61-16D9-3391-0EEB-020B4A01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56233"/>
            <a:ext cx="12030724" cy="72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46BC5-AB45-294C-5EAF-A405875FD207}"/>
              </a:ext>
            </a:extLst>
          </p:cNvPr>
          <p:cNvSpPr txBox="1"/>
          <p:nvPr/>
        </p:nvSpPr>
        <p:spPr>
          <a:xfrm>
            <a:off x="4966854" y="5593771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D7C9FB5-5B44-EEBF-C6C2-3FE0DA2AF819}"/>
              </a:ext>
            </a:extLst>
          </p:cNvPr>
          <p:cNvSpPr/>
          <p:nvPr/>
        </p:nvSpPr>
        <p:spPr>
          <a:xfrm>
            <a:off x="10432473" y="1401618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0C9810-F70D-895C-DE9F-07E5899F6643}"/>
              </a:ext>
            </a:extLst>
          </p:cNvPr>
          <p:cNvSpPr/>
          <p:nvPr/>
        </p:nvSpPr>
        <p:spPr>
          <a:xfrm>
            <a:off x="6968837" y="2192481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3EB762F-DDD2-EDE1-0627-9901B9828C9E}"/>
              </a:ext>
            </a:extLst>
          </p:cNvPr>
          <p:cNvSpPr/>
          <p:nvPr/>
        </p:nvSpPr>
        <p:spPr>
          <a:xfrm>
            <a:off x="2119746" y="2807854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CCEF697-BA27-F046-9104-7166F2754619}"/>
              </a:ext>
            </a:extLst>
          </p:cNvPr>
          <p:cNvSpPr/>
          <p:nvPr/>
        </p:nvSpPr>
        <p:spPr>
          <a:xfrm>
            <a:off x="4495800" y="2378363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88E165-E135-AD86-AB8D-A71B904E8753}"/>
              </a:ext>
            </a:extLst>
          </p:cNvPr>
          <p:cNvSpPr/>
          <p:nvPr/>
        </p:nvSpPr>
        <p:spPr>
          <a:xfrm rot="16200000">
            <a:off x="4782705" y="4379509"/>
            <a:ext cx="471054" cy="10448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1F2352AB-DE85-5212-EF3D-BFAF7809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216391"/>
            <a:ext cx="12030724" cy="69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11CDB8-9350-0C4C-2252-1C80AAB40B6A}"/>
              </a:ext>
            </a:extLst>
          </p:cNvPr>
          <p:cNvSpPr/>
          <p:nvPr/>
        </p:nvSpPr>
        <p:spPr>
          <a:xfrm>
            <a:off x="9596672" y="2422579"/>
            <a:ext cx="2423886" cy="1814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4A40C91-6579-516A-255F-E6F5738664EB}"/>
              </a:ext>
            </a:extLst>
          </p:cNvPr>
          <p:cNvSpPr/>
          <p:nvPr/>
        </p:nvSpPr>
        <p:spPr>
          <a:xfrm>
            <a:off x="10368646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5D09699-E9D3-A282-C68E-2DA7AF49BF2F}"/>
              </a:ext>
            </a:extLst>
          </p:cNvPr>
          <p:cNvSpPr/>
          <p:nvPr/>
        </p:nvSpPr>
        <p:spPr>
          <a:xfrm>
            <a:off x="7478243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8E52B0-55DF-395A-D91F-002514FD2FA1}"/>
              </a:ext>
            </a:extLst>
          </p:cNvPr>
          <p:cNvSpPr/>
          <p:nvPr/>
        </p:nvSpPr>
        <p:spPr>
          <a:xfrm>
            <a:off x="6096000" y="2422579"/>
            <a:ext cx="3252526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2CCCC33-BDEE-6BDE-89C5-6B26F4F17CB1}"/>
              </a:ext>
            </a:extLst>
          </p:cNvPr>
          <p:cNvSpPr/>
          <p:nvPr/>
        </p:nvSpPr>
        <p:spPr>
          <a:xfrm>
            <a:off x="875573" y="2511296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52A98F-4C35-EC3C-9DD0-C18F82B74C7E}"/>
              </a:ext>
            </a:extLst>
          </p:cNvPr>
          <p:cNvSpPr/>
          <p:nvPr/>
        </p:nvSpPr>
        <p:spPr>
          <a:xfrm>
            <a:off x="885739" y="3329721"/>
            <a:ext cx="2651417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417729-34BE-4919-50D4-08A7DF4BE9C5}"/>
              </a:ext>
            </a:extLst>
          </p:cNvPr>
          <p:cNvSpPr/>
          <p:nvPr/>
        </p:nvSpPr>
        <p:spPr>
          <a:xfrm rot="16200000">
            <a:off x="3993949" y="4318630"/>
            <a:ext cx="405216" cy="998702"/>
          </a:xfrm>
          <a:prstGeom prst="downArrow">
            <a:avLst>
              <a:gd name="adj1" fmla="val 62516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B7363E-0DF4-D872-06D0-FD4CE9EDDDFE}"/>
              </a:ext>
            </a:extLst>
          </p:cNvPr>
          <p:cNvSpPr/>
          <p:nvPr/>
        </p:nvSpPr>
        <p:spPr>
          <a:xfrm>
            <a:off x="4855959" y="4236864"/>
            <a:ext cx="2651417" cy="1445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2B3AB86-555F-7170-7CC7-0E7BDF529C22}"/>
              </a:ext>
            </a:extLst>
          </p:cNvPr>
          <p:cNvSpPr/>
          <p:nvPr/>
        </p:nvSpPr>
        <p:spPr>
          <a:xfrm>
            <a:off x="3589888" y="1367654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C0D90-1CCA-F847-FB9E-8DB7D2C6420C}"/>
              </a:ext>
            </a:extLst>
          </p:cNvPr>
          <p:cNvSpPr/>
          <p:nvPr/>
        </p:nvSpPr>
        <p:spPr>
          <a:xfrm>
            <a:off x="1363613" y="2495624"/>
            <a:ext cx="4940591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62692" cy="6874565"/>
          </a:xfrm>
          <a:prstGeom prst="rect">
            <a:avLst/>
          </a:prstGeom>
        </p:spPr>
      </p:pic>
      <p:pic>
        <p:nvPicPr>
          <p:cNvPr id="2050" name="Picture 2" descr="Máy bay Vietnam Airlines chở 137 hành khách gặp sự cố">
            <a:extLst>
              <a:ext uri="{FF2B5EF4-FFF2-40B4-BE49-F238E27FC236}">
                <a16:creationId xmlns:a16="http://schemas.microsoft.com/office/drawing/2014/main" id="{576FB761-A6C1-CF2A-952C-F1A13F84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2238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etnam Airlines dùng siêu tàu bay B788-9 và A350 vận chuyển hàng hóa để  duy trì doanh thu">
            <a:extLst>
              <a:ext uri="{FF2B5EF4-FFF2-40B4-BE49-F238E27FC236}">
                <a16:creationId xmlns:a16="http://schemas.microsoft.com/office/drawing/2014/main" id="{98517B26-EE89-63EC-804A-53AB6A65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0"/>
            <a:ext cx="5848349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FB59B-6F71-13C5-2186-668CC3A6DD22}"/>
              </a:ext>
            </a:extLst>
          </p:cNvPr>
          <p:cNvSpPr txBox="1"/>
          <p:nvPr/>
        </p:nvSpPr>
        <p:spPr>
          <a:xfrm>
            <a:off x="471055" y="5997402"/>
            <a:ext cx="4849091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167C2-CE35-E722-C5EC-3A7941D2D418}"/>
              </a:ext>
            </a:extLst>
          </p:cNvPr>
          <p:cNvSpPr txBox="1"/>
          <p:nvPr/>
        </p:nvSpPr>
        <p:spPr>
          <a:xfrm>
            <a:off x="7064952" y="5865958"/>
            <a:ext cx="4405744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NHẬN BIẾT TẬP NÓI MÁY BAY_ THƯ VIỆN MẦM NON_ NHÀ TRẺ(720p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06AC5BA-8F79-3F50-6A60-F6AFE8637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127</Words>
  <Application>Microsoft Office PowerPoint</Application>
  <PresentationFormat>Widescreen</PresentationFormat>
  <Paragraphs>21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31</cp:revision>
  <dcterms:created xsi:type="dcterms:W3CDTF">2022-12-20T05:32:49Z</dcterms:created>
  <dcterms:modified xsi:type="dcterms:W3CDTF">2023-12-18T06:10:25Z</dcterms:modified>
</cp:coreProperties>
</file>