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70" r:id="rId15"/>
    <p:sldId id="26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BFF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A108-E3EA-4FDB-A3AA-5EE5EBA49E8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3DD2-3950-4FFC-AEA6-55ED261D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A108-E3EA-4FDB-A3AA-5EE5EBA49E8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3DD2-3950-4FFC-AEA6-55ED261D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A108-E3EA-4FDB-A3AA-5EE5EBA49E8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3DD2-3950-4FFC-AEA6-55ED261D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1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A108-E3EA-4FDB-A3AA-5EE5EBA49E8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3DD2-3950-4FFC-AEA6-55ED261D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8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A108-E3EA-4FDB-A3AA-5EE5EBA49E8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3DD2-3950-4FFC-AEA6-55ED261D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9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A108-E3EA-4FDB-A3AA-5EE5EBA49E8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3DD2-3950-4FFC-AEA6-55ED261D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0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A108-E3EA-4FDB-A3AA-5EE5EBA49E8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3DD2-3950-4FFC-AEA6-55ED261D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5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A108-E3EA-4FDB-A3AA-5EE5EBA49E8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3DD2-3950-4FFC-AEA6-55ED261D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6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A108-E3EA-4FDB-A3AA-5EE5EBA49E8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3DD2-3950-4FFC-AEA6-55ED261D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8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A108-E3EA-4FDB-A3AA-5EE5EBA49E8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3DD2-3950-4FFC-AEA6-55ED261D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A108-E3EA-4FDB-A3AA-5EE5EBA49E8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93DD2-3950-4FFC-AEA6-55ED261D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7A108-E3EA-4FDB-A3AA-5EE5EBA49E84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93DD2-3950-4FFC-AEA6-55ED261D4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7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/>
          <p:nvPr/>
        </p:nvSpPr>
        <p:spPr>
          <a:xfrm>
            <a:off x="3943668" y="104458"/>
            <a:ext cx="4304665" cy="8604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 dirty="0">
                <a:latin typeface="Times New Roman" panose="02020603050405020304" charset="0"/>
                <a:cs typeface="Times New Roman" panose="02020603050405020304" charset="0"/>
              </a:rPr>
              <a:t>UBND Quận Long Biên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Trường Mầm non Long Biên A</a:t>
            </a:r>
            <a:endParaRPr lang="en-US" altLang="vi-VN" sz="18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2781878" y="1380167"/>
            <a:ext cx="69672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Lĩnh</a:t>
            </a:r>
            <a:r>
              <a:rPr kumimoji="0" lang="en-US" sz="4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vực</a:t>
            </a:r>
            <a:r>
              <a:rPr kumimoji="0" lang="en-US" sz="4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Phát</a:t>
            </a:r>
            <a:r>
              <a:rPr kumimoji="0" lang="en-US" sz="4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triển</a:t>
            </a:r>
            <a:r>
              <a:rPr kumimoji="0" lang="en-US" sz="4000" b="1" i="0" u="none" strike="noStrike" kern="1200" cap="none" spc="0" normalizeH="0" baseline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Thẩm</a:t>
            </a:r>
            <a:r>
              <a:rPr kumimoji="0" lang="en-US" sz="4000" b="1" i="0" u="none" strike="noStrike" kern="1200" cap="none" spc="0" normalizeH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Mỹ</a:t>
            </a:r>
            <a:endParaRPr kumimoji="0" lang="en-US" sz="4000" b="1" i="0" u="none" strike="noStrike" kern="1200" cap="none" spc="0" normalizeH="0" baseline="0" noProof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3159660" y="2378647"/>
            <a:ext cx="6755765" cy="257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x-none" sz="22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GB" altLang="x-none" sz="22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altLang="x-none" sz="22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GB" altLang="x-none" sz="2200" dirty="0" err="1" smtClean="0">
                <a:solidFill>
                  <a:srgbClr val="002060"/>
                </a:solidFill>
                <a:latin typeface="Times New Roman" panose="02020603050405020304" charset="0"/>
                <a:ea typeface="Times New Roman" panose="02020603050405020304" charset="0"/>
              </a:rPr>
              <a:t>à</a:t>
            </a:r>
            <a:r>
              <a:rPr lang="en-GB" altLang="x-none" sz="22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GB" altLang="x-none" sz="22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charset="0"/>
              </a:rPr>
              <a:t>Dạy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charset="0"/>
              </a:rPr>
              <a:t>hát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charset="0"/>
              </a:rPr>
              <a:t> “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charset="0"/>
              </a:rPr>
              <a:t>Chú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charset="0"/>
              </a:rPr>
              <a:t>chim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charset="0"/>
              </a:rPr>
              <a:t>nhỏ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charset="0"/>
              </a:rPr>
              <a:t>dễ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charset="0"/>
              </a:rPr>
              <a:t>thương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charset="0"/>
              </a:rPr>
              <a:t>” –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charset="0"/>
              </a:rPr>
              <a:t>Nhạc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charset="0"/>
              </a:rPr>
              <a:t>Pháp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charset="0"/>
              </a:rPr>
              <a:t> –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charset="0"/>
              </a:rPr>
              <a:t>Lời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charset="0"/>
              </a:rPr>
              <a:t>Việt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charset="0"/>
              </a:rPr>
              <a:t>: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charset="0"/>
              </a:rPr>
              <a:t>Hoàng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charset="0"/>
              </a:rPr>
              <a:t>Anh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rgbClr val="002060"/>
                </a:solidFill>
                <a:latin typeface="Times New Roman" panose="02020603050405020304" charset="0"/>
              </a:rPr>
              <a:t>               TC ÂN: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charset="0"/>
              </a:rPr>
              <a:t>Tiết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charset="0"/>
              </a:rPr>
              <a:t>tấu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charset="0"/>
              </a:rPr>
              <a:t>vui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anose="02020603050405020304" charset="0"/>
              </a:rPr>
              <a:t>vẻ</a:t>
            </a:r>
            <a:r>
              <a:rPr lang="en-US" sz="2200" dirty="0" smtClean="0">
                <a:solidFill>
                  <a:srgbClr val="002060"/>
                </a:solidFill>
                <a:latin typeface="Times New Roman" panose="02020603050405020304" charset="0"/>
              </a:rPr>
              <a:t>      </a:t>
            </a:r>
          </a:p>
          <a:p>
            <a:pPr>
              <a:lnSpc>
                <a:spcPct val="150000"/>
              </a:lnSpc>
              <a:buNone/>
            </a:pPr>
            <a:r>
              <a:rPr lang="en-GB" altLang="x-none" sz="22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en-GB" altLang="x-none" sz="22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GB" altLang="x-none" sz="22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altLang="x-none" sz="22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tuổi: </a:t>
            </a:r>
            <a:r>
              <a:rPr lang="en-GB" altLang="x-none" sz="22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5 – 6 </a:t>
            </a:r>
            <a:r>
              <a:rPr lang="en-GB" altLang="x-none" sz="22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GB" altLang="x-none" sz="2200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GB" altLang="x-none" sz="22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en-GB" altLang="x-none" sz="22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GB" altLang="x-none" sz="22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GB" altLang="x-none" sz="22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viên: </a:t>
            </a:r>
            <a:r>
              <a:rPr lang="en-US" altLang="en-GB" sz="22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Nguyễn </a:t>
            </a:r>
            <a:r>
              <a:rPr lang="en-US" altLang="en-GB" sz="22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Thị</a:t>
            </a:r>
            <a:r>
              <a:rPr lang="en-US" altLang="en-GB" sz="22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22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Hải</a:t>
            </a:r>
            <a:r>
              <a:rPr lang="en-US" altLang="en-GB" sz="22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2200" dirty="0" err="1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Yến</a:t>
            </a:r>
            <a:r>
              <a:rPr lang="en-US" altLang="en-GB" sz="2200" dirty="0" smtClea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_ MGL A1</a:t>
            </a:r>
            <a:endParaRPr lang="en-US" altLang="en-GB" sz="2200" dirty="0">
              <a:solidFill>
                <a:srgbClr val="00206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27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9926" y="2545535"/>
            <a:ext cx="10002981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53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53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53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53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53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53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5300" b="1" dirty="0" smtClean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Theo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xướng</a:t>
            </a:r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3600" b="1" dirty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25235" y="2313706"/>
            <a:ext cx="10002982" cy="195349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eta há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52162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3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9926" y="2545535"/>
            <a:ext cx="10002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400" b="1" dirty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4400" b="1" dirty="0" smtClean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Theo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xướng</a:t>
            </a:r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3600" b="1" dirty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25235" y="2313706"/>
            <a:ext cx="10002982" cy="195349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eta há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0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9709" y="2545535"/>
            <a:ext cx="10418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5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5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iai</a:t>
            </a:r>
            <a:r>
              <a:rPr lang="en-US" sz="5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5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Ballad</a:t>
            </a:r>
            <a:endParaRPr lang="en-US" sz="7200" b="1" dirty="0" smtClean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69815" y="2313707"/>
            <a:ext cx="10183088" cy="144087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eat ballad cu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56180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9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796" y="2545535"/>
            <a:ext cx="10002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5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5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iai</a:t>
            </a:r>
            <a:r>
              <a:rPr lang="en-US" sz="5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5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Rock</a:t>
            </a:r>
            <a:endParaRPr lang="en-US" sz="7200" b="1" dirty="0" smtClean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25235" y="2313707"/>
            <a:ext cx="10002982" cy="144087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eat roc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19" end="10872.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5908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2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2101" y="2545535"/>
            <a:ext cx="10266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5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5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5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5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Ballad</a:t>
            </a:r>
            <a:endParaRPr lang="en-US" sz="7200" b="1" dirty="0" smtClean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69815" y="2313707"/>
            <a:ext cx="10183088" cy="144087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eat Ball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59089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7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796" y="2545535"/>
            <a:ext cx="10002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5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5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5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5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Rock</a:t>
            </a:r>
            <a:endParaRPr lang="en-US" sz="7200" b="1" dirty="0" smtClean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25235" y="2313707"/>
            <a:ext cx="10002982" cy="144087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eat ro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5895109"/>
            <a:ext cx="74814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5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47309" y="360218"/>
            <a:ext cx="3172691" cy="845127"/>
          </a:xfrm>
          <a:prstGeom prst="roundRect">
            <a:avLst/>
          </a:prstGeom>
          <a:solidFill>
            <a:srgbClr val="F6FB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400" b="1" dirty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04109" y="2258291"/>
            <a:ext cx="8659090" cy="2008909"/>
          </a:xfrm>
          <a:prstGeom prst="roundRect">
            <a:avLst/>
          </a:prstGeom>
          <a:solidFill>
            <a:srgbClr val="F6FB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8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sz="88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88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endParaRPr lang="en-US" sz="8800" b="1" dirty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hậ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55348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0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47309" y="360218"/>
            <a:ext cx="3172691" cy="845127"/>
          </a:xfrm>
          <a:prstGeom prst="roundRect">
            <a:avLst/>
          </a:prstGeom>
          <a:solidFill>
            <a:srgbClr val="F6FB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4400" b="1" dirty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04109" y="2258291"/>
            <a:ext cx="8659090" cy="2008909"/>
          </a:xfrm>
          <a:prstGeom prst="roundRect">
            <a:avLst/>
          </a:prstGeom>
          <a:solidFill>
            <a:srgbClr val="F6FB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88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sz="88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88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endParaRPr lang="en-US" sz="8800" b="1" dirty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hs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88982" y="57011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0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6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>
          <a:xfrm>
            <a:off x="2826327" y="2409825"/>
            <a:ext cx="8865293" cy="13925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48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22296" y="2856407"/>
            <a:ext cx="99197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Hẹn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gặp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con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buổi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sau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79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91491" y="235527"/>
            <a:ext cx="2438400" cy="1219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29891" y="2036618"/>
            <a:ext cx="429490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3600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3600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600" dirty="0" smtClean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3600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3600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600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3600" dirty="0" smtClean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3600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3600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3600" dirty="0" smtClean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3600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2327" y="457201"/>
            <a:ext cx="2254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400" b="1" dirty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him Sâu con ăn gì ? Cách nuôi thế nào ? [3] - RUNGASI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6" y="1537927"/>
            <a:ext cx="8076621" cy="4219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00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8182" y="2535382"/>
            <a:ext cx="8243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 TÊN GIAI ĐIỆU</a:t>
            </a:r>
            <a:endParaRPr lang="en-US" sz="6000" b="1" dirty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78182" y="2389909"/>
            <a:ext cx="8451273" cy="134389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doan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30546" y="5881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1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8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5346" y="2628665"/>
            <a:ext cx="1000298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3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3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53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53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53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53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5300" b="1" dirty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80655" y="2410691"/>
            <a:ext cx="10002982" cy="134389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eta há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20588" y="63417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7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5346" y="2628665"/>
            <a:ext cx="1000298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3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53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3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53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53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53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53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5300" b="1" dirty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80655" y="2410691"/>
            <a:ext cx="10002982" cy="134389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eta há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4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9926" y="2545535"/>
            <a:ext cx="100029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8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8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8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8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8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4800" b="1" dirty="0" smtClean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Theo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xướng</a:t>
            </a:r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3600" b="1" dirty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25235" y="2313706"/>
            <a:ext cx="10002982" cy="195349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eta há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3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9926" y="2545535"/>
            <a:ext cx="10086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4400" b="1" dirty="0" smtClean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Theo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xướng</a:t>
            </a:r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3600" b="1" dirty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25235" y="2313706"/>
            <a:ext cx="10002982" cy="195349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eta há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51608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1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9926" y="2545535"/>
            <a:ext cx="10002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lang="en-US" sz="4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4400" b="1" dirty="0" smtClean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Theo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xướng</a:t>
            </a:r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3600" b="1" dirty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25235" y="2313706"/>
            <a:ext cx="10002982" cy="195349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eta há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59643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1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9926" y="2545535"/>
            <a:ext cx="10002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4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4400" b="1" dirty="0" smtClean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Theo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xướng</a:t>
            </a:r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b="1" dirty="0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2E75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3600" b="1" dirty="0">
              <a:solidFill>
                <a:srgbClr val="2E75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25235" y="2313706"/>
            <a:ext cx="10002982" cy="195349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eta há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56318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9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252</Words>
  <Application>Microsoft Office PowerPoint</Application>
  <PresentationFormat>Widescreen</PresentationFormat>
  <Paragraphs>36</Paragraphs>
  <Slides>18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NMT</cp:lastModifiedBy>
  <cp:revision>18</cp:revision>
  <dcterms:created xsi:type="dcterms:W3CDTF">2023-11-07T01:44:49Z</dcterms:created>
  <dcterms:modified xsi:type="dcterms:W3CDTF">2023-11-07T10:44:39Z</dcterms:modified>
</cp:coreProperties>
</file>