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7968E4F-DB6C-4FCC-B0AF-8A2CAF29782D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8E4F-DB6C-4FCC-B0AF-8A2CAF29782D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8E4F-DB6C-4FCC-B0AF-8A2CAF29782D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3992743" y="1624994"/>
            <a:ext cx="5151257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7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968E4F-DB6C-4FCC-B0AF-8A2CAF29782D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7968E4F-DB6C-4FCC-B0AF-8A2CAF29782D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8E4F-DB6C-4FCC-B0AF-8A2CAF29782D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8E4F-DB6C-4FCC-B0AF-8A2CAF29782D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968E4F-DB6C-4FCC-B0AF-8A2CAF29782D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8E4F-DB6C-4FCC-B0AF-8A2CAF29782D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968E4F-DB6C-4FCC-B0AF-8A2CAF29782D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968E4F-DB6C-4FCC-B0AF-8A2CAF29782D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968E4F-DB6C-4FCC-B0AF-8A2CAF29782D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14514"/>
            <a:ext cx="9580698" cy="6843486"/>
            <a:chOff x="0" y="14514"/>
            <a:chExt cx="9580698" cy="68434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23" t="11176" r="32957" b="12299"/>
            <a:stretch/>
          </p:blipFill>
          <p:spPr bwMode="auto">
            <a:xfrm>
              <a:off x="0" y="14514"/>
              <a:ext cx="4854561" cy="684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9" t="11099" r="33036" b="11099"/>
            <a:stretch/>
          </p:blipFill>
          <p:spPr bwMode="auto">
            <a:xfrm>
              <a:off x="4803528" y="14514"/>
              <a:ext cx="4777170" cy="684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0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992982" y="1447800"/>
            <a:ext cx="2264569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140619" y="1735138"/>
            <a:ext cx="1971675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994173" y="1449388"/>
            <a:ext cx="2264569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994173" y="6116639"/>
            <a:ext cx="2264569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994173" y="6232525"/>
            <a:ext cx="2264569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228725" y="2382839"/>
            <a:ext cx="1796654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219201" y="5057776"/>
            <a:ext cx="1813322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094310" y="3855245"/>
            <a:ext cx="65485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134000" y="185859"/>
            <a:ext cx="1977629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134000" y="185859"/>
            <a:ext cx="1977629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97F8153-8496-4443-A258-B4728722B5C5}"/>
              </a:ext>
            </a:extLst>
          </p:cNvPr>
          <p:cNvSpPr txBox="1"/>
          <p:nvPr/>
        </p:nvSpPr>
        <p:spPr>
          <a:xfrm>
            <a:off x="559387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67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31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0" y="1905000"/>
            <a:ext cx="10744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HÌNH VUÔNG – HÌNH TRÒN</a:t>
            </a:r>
            <a:b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HÌNH TAM GIÁC – HÌNH CHỮ NHẬT</a:t>
            </a:r>
            <a:endParaRPr lang="en-US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6580" y="3810000"/>
            <a:ext cx="8333197" cy="1607344"/>
            <a:chOff x="366580" y="4156472"/>
            <a:chExt cx="8333197" cy="1607344"/>
          </a:xfrm>
        </p:grpSpPr>
        <p:sp>
          <p:nvSpPr>
            <p:cNvPr id="6" name="Rectangle 5"/>
            <p:cNvSpPr/>
            <p:nvPr/>
          </p:nvSpPr>
          <p:spPr>
            <a:xfrm>
              <a:off x="366580" y="4210050"/>
              <a:ext cx="1462220" cy="142875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32170" y="4245769"/>
              <a:ext cx="2267607" cy="14287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4343400" y="4267200"/>
              <a:ext cx="1720267" cy="142875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45102" y="4156472"/>
              <a:ext cx="1717298" cy="1607344"/>
            </a:xfrm>
            <a:prstGeom prst="ellips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53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s://sachcanhdieu.com/wp-content/uploads/book/toan-1-tai-ban/009.jpg?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14244" r="8421" b="37810"/>
          <a:stretch/>
        </p:blipFill>
        <p:spPr bwMode="auto">
          <a:xfrm>
            <a:off x="-15766" y="-76200"/>
            <a:ext cx="9159766" cy="7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7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sachcanhdieu.com/wp-content/uploads/book/toan-1-tai-ban/009.jpg?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14244" r="8421" b="37810"/>
          <a:stretch/>
        </p:blipFill>
        <p:spPr bwMode="auto">
          <a:xfrm>
            <a:off x="2895600" y="152400"/>
            <a:ext cx="303904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2133600"/>
            <a:ext cx="9067800" cy="4800600"/>
            <a:chOff x="-76200" y="2514600"/>
            <a:chExt cx="9220200" cy="4343400"/>
          </a:xfrm>
        </p:grpSpPr>
        <p:sp>
          <p:nvSpPr>
            <p:cNvPr id="5" name="Horizontal Scroll 4"/>
            <p:cNvSpPr/>
            <p:nvPr/>
          </p:nvSpPr>
          <p:spPr>
            <a:xfrm>
              <a:off x="-76200" y="2514600"/>
              <a:ext cx="9220200" cy="43434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533900" y="3057525"/>
              <a:ext cx="0" cy="3257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3400" y="4724400"/>
              <a:ext cx="861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429000" y="2895600"/>
            <a:ext cx="8382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62193" y="4724400"/>
            <a:ext cx="1299878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3456978" y="4724400"/>
            <a:ext cx="986122" cy="91440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77651" y="2857500"/>
            <a:ext cx="984420" cy="10287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https://sachcanhdieu.com/wp-content/uploads/book/toan-1-tai-ban/009.jpg?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0" t="22604" r="19671" b="69816"/>
          <a:stretch/>
        </p:blipFill>
        <p:spPr bwMode="auto">
          <a:xfrm>
            <a:off x="1524000" y="2895600"/>
            <a:ext cx="1371600" cy="147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sachcanhdieu.com/wp-content/uploads/book/toan-1-tai-ban/009.jpg?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7" t="14947" r="15967" b="79884"/>
          <a:stretch/>
        </p:blipFill>
        <p:spPr bwMode="auto">
          <a:xfrm>
            <a:off x="5638800" y="2843860"/>
            <a:ext cx="1484346" cy="16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sachcanhdieu.com/wp-content/uploads/book/toan-1-tai-ban/009.jpg?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6" t="22655" r="11548" b="72175"/>
          <a:stretch/>
        </p:blipFill>
        <p:spPr bwMode="auto">
          <a:xfrm>
            <a:off x="1524000" y="4692869"/>
            <a:ext cx="1266497" cy="146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sachcanhdieu.com/wp-content/uploads/book/toan-1-tai-ban/009.jpg?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 t="21906" r="33958" b="64280"/>
          <a:stretch/>
        </p:blipFill>
        <p:spPr bwMode="auto">
          <a:xfrm>
            <a:off x="4811110" y="4856620"/>
            <a:ext cx="2656490" cy="131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24130" r="82577" b="67448"/>
          <a:stretch/>
        </p:blipFill>
        <p:spPr bwMode="auto">
          <a:xfrm>
            <a:off x="247650" y="2196880"/>
            <a:ext cx="1104900" cy="123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24021" r="78177" b="67557"/>
          <a:stretch/>
        </p:blipFill>
        <p:spPr bwMode="auto">
          <a:xfrm>
            <a:off x="304800" y="3339880"/>
            <a:ext cx="1104900" cy="123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4" t="24674" r="73380" b="66904"/>
          <a:stretch/>
        </p:blipFill>
        <p:spPr bwMode="auto">
          <a:xfrm>
            <a:off x="266700" y="4559080"/>
            <a:ext cx="1104900" cy="123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24293" r="67461" b="67285"/>
          <a:stretch/>
        </p:blipFill>
        <p:spPr bwMode="auto">
          <a:xfrm>
            <a:off x="266700" y="1053880"/>
            <a:ext cx="1468341" cy="123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t="24945" r="62960" b="66633"/>
          <a:stretch/>
        </p:blipFill>
        <p:spPr bwMode="auto">
          <a:xfrm>
            <a:off x="304800" y="5715000"/>
            <a:ext cx="1104900" cy="123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24130" r="82577" b="67448"/>
          <a:stretch/>
        </p:blipFill>
        <p:spPr bwMode="auto">
          <a:xfrm rot="10800000" flipV="1">
            <a:off x="3450529" y="990600"/>
            <a:ext cx="2324100" cy="25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24021" r="78177" b="67557"/>
          <a:stretch/>
        </p:blipFill>
        <p:spPr bwMode="auto">
          <a:xfrm flipV="1">
            <a:off x="6019800" y="1091980"/>
            <a:ext cx="2324100" cy="25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4" t="24674" r="73380" b="66904"/>
          <a:stretch/>
        </p:blipFill>
        <p:spPr bwMode="auto">
          <a:xfrm rot="10800000" flipV="1">
            <a:off x="744189" y="3955940"/>
            <a:ext cx="2324100" cy="25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24293" r="67461" b="67285"/>
          <a:stretch/>
        </p:blipFill>
        <p:spPr bwMode="auto">
          <a:xfrm rot="10800000" flipV="1">
            <a:off x="304799" y="1021790"/>
            <a:ext cx="3088579" cy="259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t="24945" r="62960" b="66633"/>
          <a:stretch/>
        </p:blipFill>
        <p:spPr bwMode="auto">
          <a:xfrm rot="10800000" flipV="1">
            <a:off x="4876800" y="4266299"/>
            <a:ext cx="2324100" cy="25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666751" y="1600200"/>
            <a:ext cx="7486649" cy="4343400"/>
            <a:chOff x="-76200" y="2514600"/>
            <a:chExt cx="9220200" cy="4343400"/>
          </a:xfrm>
        </p:grpSpPr>
        <p:sp>
          <p:nvSpPr>
            <p:cNvPr id="43" name="Horizontal Scroll 42"/>
            <p:cNvSpPr/>
            <p:nvPr/>
          </p:nvSpPr>
          <p:spPr>
            <a:xfrm>
              <a:off x="-76200" y="2514600"/>
              <a:ext cx="9220200" cy="43434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43" idx="0"/>
              <a:endCxn id="43" idx="2"/>
            </p:cNvCxnSpPr>
            <p:nvPr/>
          </p:nvCxnSpPr>
          <p:spPr>
            <a:xfrm>
              <a:off x="4533900" y="3057525"/>
              <a:ext cx="0" cy="3257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33400" y="4724400"/>
              <a:ext cx="861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3482109" y="2387198"/>
            <a:ext cx="692043" cy="82731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94597" y="4041827"/>
            <a:ext cx="1073218" cy="8273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3505208" y="4041827"/>
            <a:ext cx="814172" cy="827314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155049" y="2352727"/>
            <a:ext cx="812767" cy="930729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24130" r="82577" b="67448"/>
          <a:stretch/>
        </p:blipFill>
        <p:spPr bwMode="auto">
          <a:xfrm>
            <a:off x="1721567" y="2523951"/>
            <a:ext cx="912239" cy="11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24021" r="78177" b="67557"/>
          <a:stretch/>
        </p:blipFill>
        <p:spPr bwMode="auto">
          <a:xfrm>
            <a:off x="4537948" y="2523951"/>
            <a:ext cx="912239" cy="11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4" t="24674" r="73380" b="66904"/>
          <a:stretch/>
        </p:blipFill>
        <p:spPr bwMode="auto">
          <a:xfrm>
            <a:off x="5786912" y="2632912"/>
            <a:ext cx="912239" cy="11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t="24945" r="62960" b="66633"/>
          <a:stretch/>
        </p:blipFill>
        <p:spPr bwMode="auto">
          <a:xfrm>
            <a:off x="1877827" y="4109935"/>
            <a:ext cx="912239" cy="11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24293" r="67461" b="67285"/>
          <a:stretch/>
        </p:blipFill>
        <p:spPr bwMode="auto">
          <a:xfrm>
            <a:off x="4844033" y="3949803"/>
            <a:ext cx="1212307" cy="11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21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1.10834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93784 0.022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92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1.21875 0.0074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3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66684 0.000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91875 -0.0219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3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5018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868190"/>
            <a:ext cx="838200" cy="762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667996">
            <a:off x="4434074" y="3662898"/>
            <a:ext cx="763647" cy="79574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57800" y="5751374"/>
            <a:ext cx="838200" cy="762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04195" y="4153940"/>
            <a:ext cx="704850" cy="17699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0">
            <a:off x="7468463" y="5104537"/>
            <a:ext cx="704850" cy="17699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0" y="5179874"/>
            <a:ext cx="1143000" cy="1143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62900" y="3773979"/>
            <a:ext cx="742950" cy="838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0586451">
            <a:off x="5601016" y="4643560"/>
            <a:ext cx="2339598" cy="7906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482231">
            <a:off x="816644" y="2895930"/>
            <a:ext cx="3184802" cy="8359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 animBg="1"/>
      <p:bldP spid="12" grpId="0" animBg="1"/>
      <p:bldP spid="11" grpId="0" animBg="1"/>
      <p:bldP spid="14" grpId="0" animBg="1"/>
      <p:bldP spid="13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MẢNH GHÉP VUI NHỘN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,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, </a:t>
            </a:r>
            <a:r>
              <a:rPr lang="en-US" dirty="0" err="1" smtClean="0"/>
              <a:t>hình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,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, con </a:t>
            </a:r>
            <a:r>
              <a:rPr lang="en-US" dirty="0" err="1" smtClean="0"/>
              <a:t>vật</a:t>
            </a:r>
            <a:r>
              <a:rPr lang="en-US" dirty="0" smtClean="0"/>
              <a:t>,… </a:t>
            </a:r>
            <a:r>
              <a:rPr lang="en-US" dirty="0" err="1" smtClean="0"/>
              <a:t>xung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10 </a:t>
            </a:r>
            <a:r>
              <a:rPr lang="en-US" dirty="0" err="1" smtClean="0"/>
              <a:t>phút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,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tặng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1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992982" y="1447800"/>
            <a:ext cx="2264569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140619" y="1735138"/>
            <a:ext cx="1971675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994173" y="1449388"/>
            <a:ext cx="2264569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994173" y="6116639"/>
            <a:ext cx="2264569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994173" y="6232525"/>
            <a:ext cx="2264569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228725" y="2382839"/>
            <a:ext cx="1796654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219201" y="5057776"/>
            <a:ext cx="1813322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094310" y="3855245"/>
            <a:ext cx="65485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134000" y="185859"/>
            <a:ext cx="1977629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134000" y="185859"/>
            <a:ext cx="1977629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559387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3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CHÚNG TA CÓ GÌ NÀO?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2 </a:t>
            </a:r>
            <a:r>
              <a:rPr lang="en-US" dirty="0" err="1" smtClean="0"/>
              <a:t>phút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, </a:t>
            </a:r>
            <a:r>
              <a:rPr lang="en-US" dirty="0" err="1" smtClean="0"/>
              <a:t>tròn</a:t>
            </a:r>
            <a:r>
              <a:rPr lang="en-US" dirty="0" smtClean="0"/>
              <a:t>, tam </a:t>
            </a:r>
            <a:r>
              <a:rPr lang="en-US" dirty="0" err="1" smtClean="0"/>
              <a:t>giác</a:t>
            </a:r>
            <a:r>
              <a:rPr lang="en-US" dirty="0" smtClean="0"/>
              <a:t>,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 algn="just"/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,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tặng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1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177</TotalTime>
  <Words>228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MẢNH GHÉP VUI NHỘN</vt:lpstr>
      <vt:lpstr>PowerPoint Presentation</vt:lpstr>
      <vt:lpstr>Trò chơi: CHÚNG TA CÓ GÌ NÀO?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</dc:creator>
  <cp:lastModifiedBy>MEO</cp:lastModifiedBy>
  <cp:revision>15</cp:revision>
  <dcterms:created xsi:type="dcterms:W3CDTF">2021-05-26T02:48:09Z</dcterms:created>
  <dcterms:modified xsi:type="dcterms:W3CDTF">2021-05-31T13:06:21Z</dcterms:modified>
</cp:coreProperties>
</file>