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>
        <p:scale>
          <a:sx n="80" d="100"/>
          <a:sy n="80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50431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endParaRPr lang="en-US" altLang="zh-CN" sz="20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Bé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3-4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0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ê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Thị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thanh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Hà</a:t>
            </a:r>
            <a:endParaRPr lang="en-US" altLang="zh-CN" sz="20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1469915" y="1096168"/>
            <a:ext cx="4868985" cy="5540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Bài Giảng Điện Tử</a:t>
            </a:r>
          </a:p>
        </p:txBody>
      </p:sp>
      <p:sp>
        <p:nvSpPr>
          <p:cNvPr id="10" name="Text Box 4"/>
          <p:cNvSpPr txBox="1"/>
          <p:nvPr/>
        </p:nvSpPr>
        <p:spPr>
          <a:xfrm>
            <a:off x="1143001" y="1925738"/>
            <a:ext cx="5522814" cy="81746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r>
              <a:rPr lang="en-US" sz="2800" noProof="1">
                <a:solidFill>
                  <a:srgbClr val="0070C0"/>
                </a:solidFill>
              </a:rPr>
              <a:t>Trường mầm non Long Biên A</a:t>
            </a:r>
          </a:p>
        </p:txBody>
      </p:sp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1046</TotalTime>
  <Words>58</Words>
  <Application>Microsoft Office PowerPoint</Application>
  <PresentationFormat>On-screen Show (4:3)</PresentationFormat>
  <Paragraphs>21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NMT</cp:lastModifiedBy>
  <cp:revision>55</cp:revision>
  <dcterms:created xsi:type="dcterms:W3CDTF">2009-06-14T10:18:10Z</dcterms:created>
  <dcterms:modified xsi:type="dcterms:W3CDTF">2022-06-10T09:03:41Z</dcterms:modified>
</cp:coreProperties>
</file>