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1" r:id="rId2"/>
    <p:sldId id="256" r:id="rId3"/>
    <p:sldId id="257" r:id="rId4"/>
    <p:sldId id="258" r:id="rId5"/>
    <p:sldId id="259" r:id="rId6"/>
    <p:sldId id="260" r:id="rId7"/>
    <p:sldId id="262" r:id="rId8"/>
    <p:sldId id="263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 horzBarState="maximized">
    <p:restoredLeft sz="20000" autoAdjust="0"/>
    <p:restoredTop sz="94660"/>
  </p:normalViewPr>
  <p:slideViewPr>
    <p:cSldViewPr snapToGrid="0">
      <p:cViewPr varScale="1">
        <p:scale>
          <a:sx n="60" d="100"/>
          <a:sy n="60" d="100"/>
        </p:scale>
        <p:origin x="-78" y="-3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087719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313493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48842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4107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547078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202042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3875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6686023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078070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85038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F7719-B5D8-4885-A4FA-A98DA2FED94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63E254-E09F-4442-B598-936D4989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853233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F7719-B5D8-4885-A4FA-A98DA2FED944}" type="datetimeFigureOut">
              <a:rPr lang="en-US" smtClean="0"/>
              <a:pPr/>
              <a:t>4/14/2020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63E254-E09F-4442-B598-936D498966F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80446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19.png"/><Relationship Id="rId2" Type="http://schemas.openxmlformats.org/officeDocument/2006/relationships/image" Target="../media/image6.jpe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5" Type="http://schemas.microsoft.com/office/2007/relationships/hdphoto" Target="../media/hdphoto3.wdp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gif"/><Relationship Id="rId7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9.gif"/><Relationship Id="rId5" Type="http://schemas.openxmlformats.org/officeDocument/2006/relationships/image" Target="../media/image22.gif"/><Relationship Id="rId10" Type="http://schemas.microsoft.com/office/2007/relationships/hdphoto" Target="../media/hdphoto4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microsoft.com/office/2007/relationships/hdphoto" Target="../media/hdphoto1.wdp"/><Relationship Id="rId5" Type="http://schemas.openxmlformats.org/officeDocument/2006/relationships/image" Target="../media/image26.png"/><Relationship Id="rId15" Type="http://schemas.openxmlformats.org/officeDocument/2006/relationships/image" Target="../media/image9.gif"/><Relationship Id="rId10" Type="http://schemas.openxmlformats.org/officeDocument/2006/relationships/image" Target="../media/image29.png"/><Relationship Id="rId4" Type="http://schemas.microsoft.com/office/2007/relationships/hdphoto" Target="../media/hdphoto5.wdp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7.png"/><Relationship Id="rId7" Type="http://schemas.openxmlformats.org/officeDocument/2006/relationships/image" Target="../media/image10.png"/><Relationship Id="rId12" Type="http://schemas.openxmlformats.org/officeDocument/2006/relationships/image" Target="../media/image35.png"/><Relationship Id="rId17" Type="http://schemas.openxmlformats.org/officeDocument/2006/relationships/image" Target="../media/image18.png"/><Relationship Id="rId2" Type="http://schemas.openxmlformats.org/officeDocument/2006/relationships/image" Target="../media/image6.jpeg"/><Relationship Id="rId16" Type="http://schemas.microsoft.com/office/2007/relationships/hdphoto" Target="../media/hdphoto3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11" Type="http://schemas.openxmlformats.org/officeDocument/2006/relationships/image" Target="../media/image14.png"/><Relationship Id="rId5" Type="http://schemas.openxmlformats.org/officeDocument/2006/relationships/image" Target="../media/image8.gif"/><Relationship Id="rId15" Type="http://schemas.openxmlformats.org/officeDocument/2006/relationships/image" Target="../media/image17.png"/><Relationship Id="rId10" Type="http://schemas.openxmlformats.org/officeDocument/2006/relationships/image" Target="../media/image13.png"/><Relationship Id="rId4" Type="http://schemas.microsoft.com/office/2007/relationships/hdphoto" Target="../media/hdphoto2.wdp"/><Relationship Id="rId9" Type="http://schemas.openxmlformats.org/officeDocument/2006/relationships/image" Target="../media/image12.png"/><Relationship Id="rId1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20.gif"/><Relationship Id="rId7" Type="http://schemas.openxmlformats.org/officeDocument/2006/relationships/image" Target="../media/image2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11" Type="http://schemas.openxmlformats.org/officeDocument/2006/relationships/image" Target="../media/image9.gif"/><Relationship Id="rId5" Type="http://schemas.openxmlformats.org/officeDocument/2006/relationships/image" Target="../media/image22.gif"/><Relationship Id="rId10" Type="http://schemas.microsoft.com/office/2007/relationships/hdphoto" Target="../media/hdphoto4.wdp"/><Relationship Id="rId4" Type="http://schemas.openxmlformats.org/officeDocument/2006/relationships/image" Target="../media/image21.png"/><Relationship Id="rId9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13" Type="http://schemas.openxmlformats.org/officeDocument/2006/relationships/image" Target="../media/image10.png"/><Relationship Id="rId3" Type="http://schemas.openxmlformats.org/officeDocument/2006/relationships/image" Target="../media/image25.png"/><Relationship Id="rId7" Type="http://schemas.openxmlformats.org/officeDocument/2006/relationships/image" Target="../media/image27.png"/><Relationship Id="rId12" Type="http://schemas.openxmlformats.org/officeDocument/2006/relationships/image" Target="../media/image30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gif"/><Relationship Id="rId11" Type="http://schemas.microsoft.com/office/2007/relationships/hdphoto" Target="../media/hdphoto1.wdp"/><Relationship Id="rId5" Type="http://schemas.openxmlformats.org/officeDocument/2006/relationships/image" Target="../media/image26.png"/><Relationship Id="rId15" Type="http://schemas.openxmlformats.org/officeDocument/2006/relationships/image" Target="../media/image9.gif"/><Relationship Id="rId10" Type="http://schemas.openxmlformats.org/officeDocument/2006/relationships/image" Target="../media/image29.png"/><Relationship Id="rId4" Type="http://schemas.microsoft.com/office/2007/relationships/hdphoto" Target="../media/hdphoto5.wdp"/><Relationship Id="rId9" Type="http://schemas.microsoft.com/office/2007/relationships/hdphoto" Target="../media/hdphoto3.wdp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613734" y="1698777"/>
            <a:ext cx="3301341" cy="830997"/>
          </a:xfrm>
          <a:prstGeom prst="rect">
            <a:avLst/>
          </a:prstGeom>
          <a:noFill/>
        </p:spPr>
        <p:txBody>
          <a:bodyPr wrap="none" rtlCol="0">
            <a:prstTxWarp prst="textStop">
              <a:avLst/>
            </a:prstTxWarp>
            <a:spAutoFit/>
          </a:bodyPr>
          <a:lstStyle/>
          <a:p>
            <a:r>
              <a:rPr lang="en-US" sz="4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TRUYỆN</a:t>
            </a:r>
            <a:endParaRPr lang="en-US" sz="48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933653" y="2767280"/>
            <a:ext cx="666150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rgbClr val="0070C0"/>
                </a:solidFill>
                <a:effectLst>
                  <a:outerShdw blurRad="60007" dist="200025" dir="15000000" sy="30000" kx="-1800000" algn="bl" rotWithShape="0">
                    <a:prstClr val="black">
                      <a:alpha val="32000"/>
                    </a:prst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 BẠN TỐT</a:t>
            </a:r>
            <a:endParaRPr lang="en-US" sz="8000" dirty="0">
              <a:solidFill>
                <a:srgbClr val="0070C0"/>
              </a:solidFill>
              <a:effectLst>
                <a:outerShdw blurRad="60007" dist="200025" dir="15000000" sy="30000" kx="-1800000" algn="bl" rotWithShape="0">
                  <a:prstClr val="black">
                    <a:alpha val="32000"/>
                  </a:prst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46735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914775" y="900113"/>
            <a:ext cx="4171950" cy="597931"/>
          </a:xfrm>
          <a:prstGeom prst="rect">
            <a:avLst/>
          </a:prstGeom>
          <a:noFill/>
        </p:spPr>
        <p:txBody>
          <a:bodyPr wrap="square" rtlCol="0">
            <a:prstTxWarp prst="textStop">
              <a:avLst/>
            </a:prstTxWarp>
            <a:spAutoFit/>
          </a:bodyPr>
          <a:lstStyle/>
          <a:p>
            <a:r>
              <a:rPr lang="en-US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ĐÓN XEM VỞ KỊCH RỐI</a:t>
            </a:r>
            <a:endParaRPr lang="en-US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914775" y="2013436"/>
            <a:ext cx="458628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ĐÔI BẠN TỐT</a:t>
            </a:r>
            <a:endParaRPr lang="en-US" sz="4400" b="1" dirty="0">
              <a:solidFill>
                <a:srgbClr val="FF000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7635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648" r="9967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1888176"/>
            <a:ext cx="2559174" cy="282620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39077" y="1487757"/>
            <a:ext cx="2339439" cy="271610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5139" y="3953741"/>
            <a:ext cx="4572000" cy="257175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628707" y="3953741"/>
            <a:ext cx="4572000" cy="257175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041041" y="-1083993"/>
            <a:ext cx="4572000" cy="257175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82761" y="4438650"/>
            <a:ext cx="4572000" cy="257175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7881" y="4119996"/>
            <a:ext cx="45720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94619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-4.07407E-6 L 0.25 -4.07407E-6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00" y="0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-0.25 0 E" pathEditMode="relative" ptsTypes="">
                                      <p:cBhvr>
                                        <p:cTn id="14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0667" y="-89479"/>
            <a:ext cx="12192000" cy="668883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658" b="100000" l="10000" r="100000">
                        <a14:foregroundMark x1="55366" y1="69014" x2="55366" y2="6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3437" y="2280062"/>
            <a:ext cx="4268544" cy="3951582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7260" y="5676219"/>
            <a:ext cx="940377" cy="101261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1854" y="-630009"/>
            <a:ext cx="4168093" cy="48510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4290" y="-678593"/>
            <a:ext cx="4168093" cy="4851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917554" y="-911116"/>
            <a:ext cx="4168093" cy="4851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9888" y="5845383"/>
            <a:ext cx="940377" cy="1012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21" y="4235402"/>
            <a:ext cx="940377" cy="1012617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0667" y="3497097"/>
            <a:ext cx="940377" cy="101261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2755" y="4529069"/>
            <a:ext cx="3142134" cy="2457769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8432" y="4509714"/>
            <a:ext cx="3142134" cy="245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5901" y="5071910"/>
            <a:ext cx="2931704" cy="16370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8337" y="5136406"/>
            <a:ext cx="2931704" cy="163701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9399" y="3295827"/>
            <a:ext cx="1344933" cy="112367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63182" y="4251153"/>
            <a:ext cx="3142134" cy="245776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172608" y="5026877"/>
            <a:ext cx="2931704" cy="163701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4506" y="4115292"/>
            <a:ext cx="783491" cy="716902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8887" y="4663376"/>
            <a:ext cx="1891214" cy="16110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67948" y="5751497"/>
            <a:ext cx="1060358" cy="5360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1540" y="5773394"/>
            <a:ext cx="1060358" cy="536057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365727" y="3235984"/>
            <a:ext cx="2752693" cy="1781143"/>
            <a:chOff x="9575419" y="3422492"/>
            <a:chExt cx="2752693" cy="1781143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14" cstate="print">
              <a:extLst>
                <a:ext uri="{BEBA8EAE-BF5A-486C-A8C5-ECC9F3942E4B}">
                  <a14:imgProps xmlns:a14="http://schemas.microsoft.com/office/drawing/2010/main" xmlns="">
                    <a14:imgLayer r:embed="rId15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888475" y="3422492"/>
              <a:ext cx="2439637" cy="1781143"/>
            </a:xfrm>
            <a:prstGeom prst="rect">
              <a:avLst/>
            </a:prstGeom>
          </p:spPr>
        </p:pic>
        <p:pic>
          <p:nvPicPr>
            <p:cNvPr id="25" name="Picture 2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75419" y="3720789"/>
              <a:ext cx="734976" cy="679360"/>
            </a:xfrm>
            <a:prstGeom prst="rect">
              <a:avLst/>
            </a:prstGeom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1382" y="4798501"/>
            <a:ext cx="999736" cy="574223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2199" y="5557773"/>
            <a:ext cx="999736" cy="665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0428251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C 2.08333E-7 -0.03495 -0.04076 -0.06204 -0.0901 -0.06204 C -0.14089 -0.06204 -0.18164 -0.03495 -0.18164 -3.7037E-7 C -0.18164 0.03495 -0.22227 0.06204 -0.27305 0.06204 C -0.3224 0.06204 -0.36276 0.03495 -0.36276 -3.7037E-7 " pathEditMode="relative" rAng="0" ptsTypes="AAAAA">
                                      <p:cBhvr>
                                        <p:cTn id="48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82065" y="0"/>
            <a:ext cx="6553473" cy="514334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-2225775" y="1964628"/>
            <a:ext cx="3447247" cy="286118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659" y="3850083"/>
            <a:ext cx="2533378" cy="283845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890650"/>
            <a:ext cx="2192977" cy="308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8065" y="727559"/>
            <a:ext cx="2192977" cy="30875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4553" y="564468"/>
            <a:ext cx="2192977" cy="308758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4530" y="413681"/>
            <a:ext cx="2192977" cy="30875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7896" y="360658"/>
            <a:ext cx="2192977" cy="3087584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6549" y="4637693"/>
            <a:ext cx="1135281" cy="245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8487" y="5153049"/>
            <a:ext cx="1045884" cy="1582038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9337" y="5612824"/>
            <a:ext cx="2931704" cy="1090351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73875" l="0" r="9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7037" y="3395218"/>
            <a:ext cx="1745962" cy="254885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8052" y="-356628"/>
            <a:ext cx="4168093" cy="485107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5117" y="-65092"/>
            <a:ext cx="4168093" cy="485107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5971" y="-737563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02815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15 0.25393 C -0.03255 0.15972 -0.02395 0.09259 -0.01536 0.09259 C -0.00677 0.09259 0.00066 0.15972 0.003 0.25393 C 0.00664 0.15972 0.0142 0.09259 0.02266 0.09259 C 0.03151 0.09259 0.03855 0.15972 0.04089 0.25393 C 0.04454 0.15972 0.05183 0.09259 0.06055 0.09259 C 0.06914 0.09259 0.07787 0.15972 0.08021 0.25393 C 0.08256 0.15972 0.08985 0.09259 0.09987 0.09259 C 0.1073 0.09259 0.11589 0.15972 0.11823 0.25393 C 0.12071 0.15972 0.12917 0.09259 0.13803 0.09259 C 0.14662 0.09259 0.15391 0.15972 0.15638 0.25393 C 0.16003 0.15972 0.16745 0.09259 0.17605 0.09259 C 0.18477 0.09259 0.19206 0.15972 0.19584 0.25393 C 0.19818 0.15972 0.20547 0.09259 0.2142 0.09259 C 0.22266 0.09259 0.23138 0.15972 0.23386 0.25393 C 0.2362 0.15972 0.24362 0.09259 0.25339 0.09259 C 0.26211 0.09259 0.26941 0.15972 0.27201 0.25393 " pathEditMode="relative" rAng="0" ptsTypes="AAAAAAAAAAAAAAAAA">
                                      <p:cBhvr>
                                        <p:cTn id="6" dur="7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8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9 -0.02037 C 0.04076 0.03264 0.04753 0.10672 0.07175 0.10556 C 0.10677 0.10556 0.10938 -0.14236 0.15092 -0.14328 C 0.18868 -0.14328 0.16849 0.07362 0.20469 0.07269 C 0.24245 0.07269 0.2224 -0.08425 0.26289 -0.08425 C 0.29909 -0.08425 0.27878 0.02153 0.3112 0.02153 C 0.34206 0.02153 0.32592 -0.05925 0.3543 -0.05925 C 0.37032 -0.05925 0.37188 -0.03726 0.37305 -0.02037 " pathEditMode="relative" rAng="0" ptsTypes="AAAAAAAA">
                                      <p:cBhvr>
                                        <p:cTn id="8" dur="7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2 0.02291 L -0.16341 -0.00787 " pathEditMode="relative" rAng="0" ptsTypes="AA">
                                      <p:cBhvr>
                                        <p:cTn id="10" dur="7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-1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35846" y1="75731" x2="35846" y2="75731"/>
                        <a14:foregroundMark x1="37615" y1="79789" x2="37615" y2="79789"/>
                        <a14:foregroundMark x1="38538" y1="86445" x2="38538" y2="86445"/>
                        <a14:foregroundMark x1="42385" y1="86120" x2="42385" y2="86120"/>
                        <a14:foregroundMark x1="51385" y1="74432" x2="51385" y2="74432"/>
                        <a14:foregroundMark x1="64923" y1="32062" x2="64923" y2="3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1118" y="3930402"/>
            <a:ext cx="2956956" cy="292759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 flipV="1">
            <a:off x="971458" y="3102757"/>
            <a:ext cx="2839319" cy="266304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62933" y="190066"/>
            <a:ext cx="6553473" cy="514334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7867" y="703644"/>
            <a:ext cx="2192977" cy="3087584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73321" y="3426518"/>
            <a:ext cx="2987522" cy="28545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9244" y="703644"/>
            <a:ext cx="2192977" cy="308758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7080" y="842819"/>
            <a:ext cx="2192977" cy="3087584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5231" y="653027"/>
            <a:ext cx="2192977" cy="3087584"/>
          </a:xfrm>
          <a:prstGeom prst="rect">
            <a:avLst/>
          </a:prstGeom>
        </p:spPr>
      </p:pic>
      <p:grpSp>
        <p:nvGrpSpPr>
          <p:cNvPr id="14" name="Group 13"/>
          <p:cNvGrpSpPr/>
          <p:nvPr/>
        </p:nvGrpSpPr>
        <p:grpSpPr>
          <a:xfrm>
            <a:off x="4812622" y="2529444"/>
            <a:ext cx="2506407" cy="2324324"/>
            <a:chOff x="7317399" y="365107"/>
            <a:chExt cx="3418759" cy="2746229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7707086" y="906191"/>
              <a:ext cx="3029072" cy="2205145"/>
            </a:xfrm>
            <a:prstGeom prst="rect">
              <a:avLst/>
            </a:prstGeom>
          </p:spPr>
        </p:pic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0" b="100000" l="648" r="996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17399" y="365107"/>
              <a:ext cx="1894694" cy="2215738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79" r="99526">
                        <a14:foregroundMark x1="39415" y1="13846" x2="39415" y2="13846"/>
                        <a14:foregroundMark x1="37915" y1="16231" x2="37915" y2="16231"/>
                        <a14:foregroundMark x1="36019" y1="17385" x2="36019" y2="17385"/>
                        <a14:foregroundMark x1="33570" y1="18615" x2="33570" y2="18615"/>
                        <a14:foregroundMark x1="41311" y1="15308" x2="41311" y2="15308"/>
                        <a14:foregroundMark x1="44392" y1="17077" x2="44392" y2="17077"/>
                        <a14:foregroundMark x1="38547" y1="23692" x2="38547" y2="23692"/>
                        <a14:foregroundMark x1="43760" y1="20385" x2="43760" y2="20385"/>
                        <a14:foregroundMark x1="35703" y1="15000" x2="35703" y2="15000"/>
                        <a14:foregroundMark x1="32701" y1="16538" x2="32701" y2="16538"/>
                        <a14:foregroundMark x1="33570" y1="21615" x2="33570" y2="21615"/>
                        <a14:foregroundMark x1="35703" y1="23692" x2="35703" y2="2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5734" y="3426518"/>
            <a:ext cx="2473160" cy="192354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0880" y="4372271"/>
            <a:ext cx="3142134" cy="2457769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8933" y="5241799"/>
            <a:ext cx="2931704" cy="1637012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9973" y="3768083"/>
            <a:ext cx="3142134" cy="245776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8026" y="4637611"/>
            <a:ext cx="2931704" cy="1637012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8166" y="-96543"/>
            <a:ext cx="4168093" cy="485107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9924" y="-1005552"/>
            <a:ext cx="4168093" cy="485107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92180" y="-443237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4716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0.23997 0.0416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2174 0.0141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3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2957 0.0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051958" y="332509"/>
            <a:ext cx="5357877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TRUYỆN CÓ NHỮNG NHÂN VẬT NÀO?</a:t>
            </a:r>
            <a:endParaRPr lang="en-US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97615" l="9827" r="8995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8713" y="1187532"/>
            <a:ext cx="2900355" cy="38832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17989" y="1448790"/>
            <a:ext cx="2703932" cy="362197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034414" y="1055132"/>
            <a:ext cx="3339662" cy="403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92926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500"/>
                            </p:stCondLst>
                            <p:childTnLst>
                              <p:par>
                                <p:cTn id="2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0667" y="-89479"/>
            <a:ext cx="12192000" cy="6688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9658" b="100000" l="10000" r="100000">
                        <a14:foregroundMark x1="55366" y1="69014" x2="55366" y2="6901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373437" y="2280062"/>
            <a:ext cx="4268544" cy="39515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047260" y="5676219"/>
            <a:ext cx="940377" cy="1012617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261854" y="-630009"/>
            <a:ext cx="4168093" cy="48510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224290" y="-678593"/>
            <a:ext cx="4168093" cy="485107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849888" y="5845383"/>
            <a:ext cx="940377" cy="101261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9521" y="4235402"/>
            <a:ext cx="940377" cy="101261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50667" y="3497097"/>
            <a:ext cx="940377" cy="1012617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82755" y="4529069"/>
            <a:ext cx="3142134" cy="245776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118432" y="4509714"/>
            <a:ext cx="3142134" cy="24577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45901" y="5071910"/>
            <a:ext cx="2931704" cy="163701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08337" y="5136406"/>
            <a:ext cx="2931704" cy="163701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219399" y="3295827"/>
            <a:ext cx="1344933" cy="1123677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571251" y="4069260"/>
            <a:ext cx="3142134" cy="24577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574506" y="4115292"/>
            <a:ext cx="783491" cy="71690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28887" y="4663376"/>
            <a:ext cx="1891214" cy="161102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4283" y="5852732"/>
            <a:ext cx="1060358" cy="536057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71540" y="5773394"/>
            <a:ext cx="1060358" cy="53605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4161382" y="4798501"/>
            <a:ext cx="999736" cy="574223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92199" y="5557773"/>
            <a:ext cx="999736" cy="665285"/>
          </a:xfrm>
          <a:prstGeom prst="rect">
            <a:avLst/>
          </a:prstGeom>
        </p:spPr>
      </p:pic>
      <p:grpSp>
        <p:nvGrpSpPr>
          <p:cNvPr id="26" name="Group 25"/>
          <p:cNvGrpSpPr/>
          <p:nvPr/>
        </p:nvGrpSpPr>
        <p:grpSpPr>
          <a:xfrm>
            <a:off x="9365727" y="3235984"/>
            <a:ext cx="2752693" cy="1781143"/>
            <a:chOff x="9575419" y="3422492"/>
            <a:chExt cx="2752693" cy="1781143"/>
          </a:xfrm>
        </p:grpSpPr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15" cstate="print">
              <a:extLst>
                <a:ext uri="{BEBA8EAE-BF5A-486C-A8C5-ECC9F3942E4B}">
                  <a14:imgProps xmlns:a14="http://schemas.microsoft.com/office/drawing/2010/main" xmlns="">
                    <a14:imgLayer r:embed="rId16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888475" y="3422492"/>
              <a:ext cx="2439637" cy="1781143"/>
            </a:xfrm>
            <a:prstGeom prst="rect">
              <a:avLst/>
            </a:prstGeom>
          </p:spPr>
        </p:pic>
        <p:pic>
          <p:nvPicPr>
            <p:cNvPr id="28" name="Picture 2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9575419" y="3720789"/>
              <a:ext cx="734976" cy="679360"/>
            </a:xfrm>
            <a:prstGeom prst="rect">
              <a:avLst/>
            </a:prstGeom>
          </p:spPr>
        </p:pic>
      </p:grpSp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8618" y="4637393"/>
            <a:ext cx="2931704" cy="16370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84906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5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3.7037E-7 C 2.08333E-7 -0.03495 -0.04076 -0.06204 -0.0901 -0.06204 C -0.14089 -0.06204 -0.18164 -0.03495 -0.18164 -3.7037E-7 C -0.18164 0.03495 -0.22227 0.06204 -0.27305 0.06204 C -0.3224 0.06204 -0.36276 0.03495 -0.36276 -3.7037E-7 " pathEditMode="relative" rAng="0" ptsTypes="AAAAA">
                                      <p:cBhvr>
                                        <p:cTn id="48" dur="8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138" y="0"/>
                                    </p:animMotion>
                                  </p:childTnLst>
                                </p:cTn>
                              </p:par>
                              <p:par>
                                <p:cTn id="4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782065" y="0"/>
            <a:ext cx="6553473" cy="514334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V="1">
            <a:off x="-2225775" y="1964628"/>
            <a:ext cx="3447247" cy="28611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1659" y="3850083"/>
            <a:ext cx="2533378" cy="283845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890650"/>
            <a:ext cx="2192977" cy="308758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78065" y="727559"/>
            <a:ext cx="2192977" cy="3087584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974553" y="564468"/>
            <a:ext cx="2192977" cy="308758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474530" y="413681"/>
            <a:ext cx="2192977" cy="30875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207896" y="360658"/>
            <a:ext cx="2192977" cy="308758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396549" y="4637693"/>
            <a:ext cx="1135281" cy="245776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8487" y="5153049"/>
            <a:ext cx="1045884" cy="158203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139337" y="5612824"/>
            <a:ext cx="2931704" cy="109035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 xmlns="">
                  <a14:imgLayer r:embed="rId10">
                    <a14:imgEffect>
                      <a14:backgroundRemoval t="0" b="73875" l="0" r="9945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77037" y="3395218"/>
            <a:ext cx="1745962" cy="254885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908052" y="-356628"/>
            <a:ext cx="4168093" cy="4851071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675117" y="-65092"/>
            <a:ext cx="4168093" cy="48510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865971" y="-737563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0077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515 0.25393 C -0.03255 0.15972 -0.02395 0.09259 -0.01536 0.09259 C -0.00677 0.09259 0.00066 0.15972 0.003 0.25393 C 0.00664 0.15972 0.0142 0.09259 0.02266 0.09259 C 0.03151 0.09259 0.03855 0.15972 0.04089 0.25393 C 0.04454 0.15972 0.05183 0.09259 0.06055 0.09259 C 0.06914 0.09259 0.07787 0.15972 0.08021 0.25393 C 0.08256 0.15972 0.08985 0.09259 0.09987 0.09259 C 0.1073 0.09259 0.11589 0.15972 0.11823 0.25393 C 0.12071 0.15972 0.12917 0.09259 0.13803 0.09259 C 0.14662 0.09259 0.15391 0.15972 0.15638 0.25393 C 0.16003 0.15972 0.16745 0.09259 0.17605 0.09259 C 0.18477 0.09259 0.19206 0.15972 0.19584 0.25393 C 0.19818 0.15972 0.20547 0.09259 0.2142 0.09259 C 0.22266 0.09259 0.23138 0.15972 0.23386 0.25393 C 0.2362 0.15972 0.24362 0.09259 0.25339 0.09259 C 0.26211 0.09259 0.26941 0.15972 0.27201 0.25393 " pathEditMode="relative" rAng="0" ptsTypes="AAAAAAAAAAAAAAAAA">
                                      <p:cBhvr>
                                        <p:cTn id="6" dur="7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352" y="-8079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29 -0.02037 C 0.04076 0.03264 0.04753 0.10672 0.07175 0.10556 C 0.10677 0.10556 0.10938 -0.14236 0.15092 -0.14328 C 0.18868 -0.14328 0.16849 0.07362 0.20469 0.07269 C 0.24245 0.07269 0.2224 -0.08425 0.26289 -0.08425 C 0.29909 -0.08425 0.27878 0.02153 0.3112 0.02153 C 0.34206 0.02153 0.32592 -0.05925 0.3543 -0.05925 C 0.37032 -0.05925 0.37188 -0.03726 0.37305 -0.02037 " pathEditMode="relative" rAng="0" ptsTypes="AAAAAAAA">
                                      <p:cBhvr>
                                        <p:cTn id="8" dur="7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732" y="139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8502 0.02291 L -0.16341 -0.00787 " pathEditMode="relative" rAng="0" ptsTypes="AA">
                                      <p:cBhvr>
                                        <p:cTn id="10" dur="7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-1551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Picture 2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0800"/>
            <a:ext cx="12192000" cy="6688836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 xmlns="">
                  <a14:imgLayer r:embed="rId4">
                    <a14:imgEffect>
                      <a14:backgroundRemoval t="0" b="100000" l="0" r="100000">
                        <a14:foregroundMark x1="35846" y1="75731" x2="35846" y2="75731"/>
                        <a14:foregroundMark x1="37615" y1="79789" x2="37615" y2="79789"/>
                        <a14:foregroundMark x1="38538" y1="86445" x2="38538" y2="86445"/>
                        <a14:foregroundMark x1="42385" y1="86120" x2="42385" y2="86120"/>
                        <a14:foregroundMark x1="51385" y1="74432" x2="51385" y2="74432"/>
                        <a14:foregroundMark x1="64923" y1="32062" x2="64923" y2="3206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391118" y="3930402"/>
            <a:ext cx="2956956" cy="2927597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0800000" flipH="1" flipV="1">
            <a:off x="971458" y="3102757"/>
            <a:ext cx="2839319" cy="2663043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1162933" y="190066"/>
            <a:ext cx="6553473" cy="5143341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047867" y="703644"/>
            <a:ext cx="2192977" cy="308758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flipH="1">
            <a:off x="573321" y="3426518"/>
            <a:ext cx="2987522" cy="2854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779244" y="703644"/>
            <a:ext cx="2192977" cy="3087584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07080" y="842819"/>
            <a:ext cx="2192977" cy="3087584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315231" y="653027"/>
            <a:ext cx="2192977" cy="3087584"/>
          </a:xfrm>
          <a:prstGeom prst="rect">
            <a:avLst/>
          </a:prstGeom>
        </p:spPr>
      </p:pic>
      <p:grpSp>
        <p:nvGrpSpPr>
          <p:cNvPr id="32" name="Group 31"/>
          <p:cNvGrpSpPr/>
          <p:nvPr/>
        </p:nvGrpSpPr>
        <p:grpSpPr>
          <a:xfrm>
            <a:off x="4812622" y="2529444"/>
            <a:ext cx="2506407" cy="2324324"/>
            <a:chOff x="7317399" y="365107"/>
            <a:chExt cx="3418759" cy="2746229"/>
          </a:xfrm>
        </p:grpSpPr>
        <p:pic>
          <p:nvPicPr>
            <p:cNvPr id="33" name="Picture 32"/>
            <p:cNvPicPr>
              <a:picLocks noChangeAspect="1"/>
            </p:cNvPicPr>
            <p:nvPr/>
          </p:nvPicPr>
          <p:blipFill>
            <a:blip r:embed="rId8" cstate="print">
              <a:extLst>
                <a:ext uri="{BEBA8EAE-BF5A-486C-A8C5-ECC9F3942E4B}">
                  <a14:imgProps xmlns:a14="http://schemas.microsoft.com/office/drawing/2010/main" xmlns="">
                    <a14:imgLayer r:embed="rId9">
                      <a14:imgEffect>
                        <a14:backgroundRemoval t="0" b="100000" l="79" r="99526">
                          <a14:foregroundMark x1="39415" y1="13846" x2="39415" y2="13846"/>
                          <a14:foregroundMark x1="37915" y1="16231" x2="37915" y2="16231"/>
                          <a14:foregroundMark x1="36019" y1="17385" x2="36019" y2="17385"/>
                          <a14:foregroundMark x1="33570" y1="18615" x2="33570" y2="18615"/>
                          <a14:foregroundMark x1="41311" y1="15308" x2="41311" y2="15308"/>
                          <a14:foregroundMark x1="44392" y1="17077" x2="44392" y2="17077"/>
                          <a14:foregroundMark x1="38547" y1="23692" x2="38547" y2="23692"/>
                          <a14:foregroundMark x1="43760" y1="20385" x2="43760" y2="20385"/>
                          <a14:foregroundMark x1="35703" y1="15000" x2="35703" y2="15000"/>
                          <a14:foregroundMark x1="32701" y1="16538" x2="32701" y2="16538"/>
                          <a14:foregroundMark x1="33570" y1="21615" x2="33570" y2="21615"/>
                          <a14:foregroundMark x1="35703" y1="23692" x2="35703" y2="23692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 flipH="1">
              <a:off x="7707086" y="906191"/>
              <a:ext cx="3029072" cy="2205145"/>
            </a:xfrm>
            <a:prstGeom prst="rect">
              <a:avLst/>
            </a:prstGeom>
          </p:spPr>
        </p:pic>
        <p:pic>
          <p:nvPicPr>
            <p:cNvPr id="34" name="Picture 33"/>
            <p:cNvPicPr>
              <a:picLocks noChangeAspect="1"/>
            </p:cNvPicPr>
            <p:nvPr/>
          </p:nvPicPr>
          <p:blipFill>
            <a:blip r:embed="rId10" cstate="print">
              <a:extLst>
                <a:ext uri="{BEBA8EAE-BF5A-486C-A8C5-ECC9F3942E4B}">
                  <a14:imgProps xmlns:a14="http://schemas.microsoft.com/office/drawing/2010/main" xmlns="">
                    <a14:imgLayer r:embed="rId11">
                      <a14:imgEffect>
                        <a14:backgroundRemoval t="0" b="100000" l="648" r="99676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317399" y="365107"/>
              <a:ext cx="1894694" cy="2215738"/>
            </a:xfrm>
            <a:prstGeom prst="rect">
              <a:avLst/>
            </a:prstGeom>
          </p:spPr>
        </p:pic>
      </p:grpSp>
      <p:pic>
        <p:nvPicPr>
          <p:cNvPr id="35" name="Picture 34"/>
          <p:cNvPicPr>
            <a:picLocks noChangeAspect="1"/>
          </p:cNvPicPr>
          <p:nvPr/>
        </p:nvPicPr>
        <p:blipFill>
          <a:blip r:embed="rId12" cstate="print">
            <a:extLst>
              <a:ext uri="{BEBA8EAE-BF5A-486C-A8C5-ECC9F3942E4B}">
                <a14:imgProps xmlns:a14="http://schemas.microsoft.com/office/drawing/2010/main" xmlns="">
                  <a14:imgLayer r:embed="rId9">
                    <a14:imgEffect>
                      <a14:backgroundRemoval t="0" b="100000" l="79" r="99526">
                        <a14:foregroundMark x1="39415" y1="13846" x2="39415" y2="13846"/>
                        <a14:foregroundMark x1="37915" y1="16231" x2="37915" y2="16231"/>
                        <a14:foregroundMark x1="36019" y1="17385" x2="36019" y2="17385"/>
                        <a14:foregroundMark x1="33570" y1="18615" x2="33570" y2="18615"/>
                        <a14:foregroundMark x1="41311" y1="15308" x2="41311" y2="15308"/>
                        <a14:foregroundMark x1="44392" y1="17077" x2="44392" y2="17077"/>
                        <a14:foregroundMark x1="38547" y1="23692" x2="38547" y2="23692"/>
                        <a14:foregroundMark x1="43760" y1="20385" x2="43760" y2="20385"/>
                        <a14:foregroundMark x1="35703" y1="15000" x2="35703" y2="15000"/>
                        <a14:foregroundMark x1="32701" y1="16538" x2="32701" y2="16538"/>
                        <a14:foregroundMark x1="33570" y1="21615" x2="33570" y2="21615"/>
                        <a14:foregroundMark x1="35703" y1="23692" x2="35703" y2="2369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95734" y="3426518"/>
            <a:ext cx="2473160" cy="192354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300434" y="4351215"/>
            <a:ext cx="3142134" cy="2457769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18487" y="5220743"/>
            <a:ext cx="2931704" cy="1637012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950880" y="4372271"/>
            <a:ext cx="3142134" cy="2457769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468933" y="5241799"/>
            <a:ext cx="2931704" cy="1637012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59973" y="3768083"/>
            <a:ext cx="3142134" cy="2457769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278026" y="4637611"/>
            <a:ext cx="2931704" cy="1637012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549924" y="-1005552"/>
            <a:ext cx="4168093" cy="485107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92180" y="-443237"/>
            <a:ext cx="4168093" cy="48510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381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1.11022E-16 L -0.23997 0.04167 " pathEditMode="relative" rAng="0" ptsTypes="AA">
                                      <p:cBhvr>
                                        <p:cTn id="6" dur="3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005" y="208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29167E-6 1.48148E-6 L 0.12174 0.01412 " pathEditMode="relative" rAng="0" ptsTypes="AA">
                                      <p:cBhvr>
                                        <p:cTn id="8" dur="3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694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0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63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25 0 E" pathEditMode="relative" ptsTypes="">
                                      <p:cBhvr>
                                        <p:cTn id="32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9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2.22222E-6 L -0.2957 0.00347 " pathEditMode="relative" rAng="0" ptsTypes="AA">
                                      <p:cBhvr>
                                        <p:cTn id="54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792" y="162"/>
                                    </p:animMotion>
                                  </p:childTnLst>
                                </p:cTn>
                              </p:par>
                              <p:par>
                                <p:cTn id="5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345</TotalTime>
  <Words>20</Words>
  <Application>Microsoft Office PowerPoint</Application>
  <PresentationFormat>Custom</PresentationFormat>
  <Paragraphs>5</Paragraphs>
  <Slides>10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Mr CUONG</cp:lastModifiedBy>
  <cp:revision>26</cp:revision>
  <dcterms:created xsi:type="dcterms:W3CDTF">2018-11-15T15:24:08Z</dcterms:created>
  <dcterms:modified xsi:type="dcterms:W3CDTF">2020-04-14T04:47:32Z</dcterms:modified>
</cp:coreProperties>
</file>