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</p:sldMasterIdLst>
  <p:notesMasterIdLst>
    <p:notesMasterId r:id="rId9"/>
  </p:notesMasterIdLst>
  <p:sldIdLst>
    <p:sldId id="268" r:id="rId7"/>
    <p:sldId id="269" r:id="rId8"/>
    <p:sldId id="271" r:id="rId10"/>
    <p:sldId id="273" r:id="rId11"/>
    <p:sldId id="267" r:id="rId12"/>
    <p:sldId id="257" r:id="rId13"/>
    <p:sldId id="258" r:id="rId14"/>
    <p:sldId id="259" r:id="rId15"/>
    <p:sldId id="260" r:id="rId16"/>
    <p:sldId id="261" r:id="rId17"/>
    <p:sldId id="264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2.xml"/><Relationship Id="rId18" Type="http://schemas.openxmlformats.org/officeDocument/2006/relationships/slide" Target="slides/slide1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19B86-AD6E-4629-90A9-85741B6880CE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E96EF-AF16-4AFD-8BE7-666B275CAF4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EC614A-DDBC-4C8B-8D23-2804CC4311C1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CB70-00F5-4E78-BEA0-30512057BA42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4A98D-42F5-4D86-AA79-A6A6A38BF2FE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2B78-A6F2-4BAD-B6D5-B9EB1B6C104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4521-7FFB-4EC6-8E8F-A1A85C1F11B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205C-B6C9-4C12-8A35-D8C9F50EDAC5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96D9-A3FD-483A-BEFB-7A13F03F2469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EFE81-93E1-4DAE-A52B-26AE78E96D98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56E0-8621-4F2C-860A-369688538059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F000-7BD5-45E9-9E31-B707B11250AA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38EEC-7AC9-4D4A-AD41-2CA5D6C1BA29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597F-C46D-4D52-8D4F-0C4A7422DE8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7700-0B49-43D1-B578-0318CA74C4B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66D8-2792-4B2C-B0C3-3761AE770AB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DFD278-BBE9-4E9D-86B1-440900B5B43E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audio" Target="../media/audio2.wav"/><Relationship Id="rId3" Type="http://schemas.openxmlformats.org/officeDocument/2006/relationships/image" Target="../media/image11.jpeg"/><Relationship Id="rId2" Type="http://schemas.openxmlformats.org/officeDocument/2006/relationships/image" Target="../media/image12.jpeg"/><Relationship Id="rId1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5.png"/><Relationship Id="rId3" Type="http://schemas.microsoft.com/office/2007/relationships/media" Target="file:///C:\Users\Administrator\Desktop\nhac%20yen%20(TD)\5.%20Day%20xe%20bo.wma" TargetMode="External"/><Relationship Id="rId2" Type="http://schemas.openxmlformats.org/officeDocument/2006/relationships/audio" Target="file:///C:\Users\Administrator\Desktop\nhac%20yen%20(TD)\5.%20Day%20xe%20bo.wma" TargetMode="Externa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6.png"/><Relationship Id="rId3" Type="http://schemas.microsoft.com/office/2007/relationships/media" Target="file:///C:\Users\Administrator\Desktop\t&#7893;ng%20h&#7907;p\dung%20thi\Kiss%20the%20Rain%20-%20Yiruma%20(1).mp3" TargetMode="External"/><Relationship Id="rId2" Type="http://schemas.openxmlformats.org/officeDocument/2006/relationships/audio" Target="file:///C:\Users\Administrator\Desktop\t&#7893;ng%20h&#7907;p\dung%20thi\Kiss%20the%20Rain%20-%20Yiruma%20(1).mp3" TargetMode="Externa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3.GIF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6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png"/><Relationship Id="rId3" Type="http://schemas.microsoft.com/office/2007/relationships/media" Target="file:///C:\Users\Administrator\Desktop\t&#7893;ng%20h&#7907;p\Nh&#7841;c%20Dung\5\&#272;ang%20C&#7853;p%20Nh&#7853;t%20&#8211;%20Ch&#224;o%20Ng&#224;y%20M&#7899;i%20(1).mp3" TargetMode="External"/><Relationship Id="rId2" Type="http://schemas.openxmlformats.org/officeDocument/2006/relationships/audio" Target="file:///C:\Users\Administrator\Desktop\t&#7893;ng%20h&#7907;p\Nh&#7841;c%20Dung\5\&#272;ang%20C&#7853;p%20Nh&#7853;t%20&#8211;%20Ch&#224;o%20Ng&#224;y%20M&#7899;i%20(1).mp3" TargetMode="Externa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.wav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4.jpeg"/><Relationship Id="rId3" Type="http://schemas.openxmlformats.org/officeDocument/2006/relationships/image" Target="../media/image11.jpeg"/><Relationship Id="rId2" Type="http://schemas.openxmlformats.org/officeDocument/2006/relationships/image" Target="../media/image12.jpeg"/><Relationship Id="rId1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4071938"/>
            <a:ext cx="6400800" cy="1752600"/>
          </a:xfrm>
        </p:spPr>
        <p:txBody>
          <a:bodyPr rtlCol="0">
            <a:normAutofit fontScale="72500"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endParaRPr lang="en-US" dirty="0">
              <a:latin typeface="Times New Roman" panose="0202060305040502030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 tuổi</a:t>
            </a:r>
            <a:endPara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Thị Thu</a:t>
            </a:r>
            <a:endParaRPr lang="vi-VN" alt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747" y="2492684"/>
            <a:ext cx="8599149" cy="64633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alt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&amp; ĐÀO TẠO QUẬN LONG BIÊN</a:t>
            </a:r>
            <a:endParaRPr lang="vi-VN" altLang="en-US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alt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LONG BIÊN A</a:t>
            </a:r>
            <a:endParaRPr lang="vi-VN" altLang="en-US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  <a:endParaRPr lang="en-US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068373" y="2852103"/>
            <a:ext cx="6912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ĐỘNG LÀM QUEN VỚI TOÁN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307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1" cstate="print"/>
          <a:srcRect l="17708" t="5208" r="17708" b="5208"/>
          <a:stretch>
            <a:fillRect/>
          </a:stretch>
        </p:blipFill>
        <p:spPr>
          <a:xfrm>
            <a:off x="142844" y="357166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1142976" y="35716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357166"/>
            <a:ext cx="1147771" cy="1229754"/>
          </a:xfrm>
          <a:prstGeom prst="rect">
            <a:avLst/>
          </a:prstGeom>
        </p:spPr>
      </p:pic>
      <p:pic>
        <p:nvPicPr>
          <p:cNvPr id="11" name="Picture 10" descr="32.jpg"/>
          <p:cNvPicPr>
            <a:picLocks noChangeAspect="1"/>
          </p:cNvPicPr>
          <p:nvPr/>
        </p:nvPicPr>
        <p:blipFill>
          <a:blip r:embed="rId1" cstate="print"/>
          <a:srcRect l="17708" t="5208" r="17708" b="5208"/>
          <a:stretch>
            <a:fillRect/>
          </a:stretch>
        </p:blipFill>
        <p:spPr>
          <a:xfrm>
            <a:off x="142844" y="3000372"/>
            <a:ext cx="883838" cy="1225968"/>
          </a:xfrm>
          <a:prstGeom prst="rect">
            <a:avLst/>
          </a:prstGeom>
        </p:spPr>
      </p:pic>
      <p:pic>
        <p:nvPicPr>
          <p:cNvPr id="12" name="Picture 11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1071538" y="2928934"/>
            <a:ext cx="966037" cy="1307866"/>
          </a:xfrm>
          <a:prstGeom prst="rect">
            <a:avLst/>
          </a:prstGeom>
        </p:spPr>
      </p:pic>
      <p:pic>
        <p:nvPicPr>
          <p:cNvPr id="13" name="Picture 12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3000372"/>
            <a:ext cx="1147771" cy="1229754"/>
          </a:xfrm>
          <a:prstGeom prst="rect">
            <a:avLst/>
          </a:prstGeom>
        </p:spPr>
      </p:pic>
      <p:pic>
        <p:nvPicPr>
          <p:cNvPr id="15" name="Picture 14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1142976" y="285728"/>
            <a:ext cx="966037" cy="1307866"/>
          </a:xfrm>
          <a:prstGeom prst="rect">
            <a:avLst/>
          </a:prstGeom>
        </p:spPr>
      </p:pic>
      <p:pic>
        <p:nvPicPr>
          <p:cNvPr id="16" name="Picture 15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928934"/>
            <a:ext cx="1147771" cy="1229754"/>
          </a:xfrm>
          <a:prstGeom prst="rect">
            <a:avLst/>
          </a:prstGeom>
        </p:spPr>
      </p:pic>
      <p:pic>
        <p:nvPicPr>
          <p:cNvPr id="17" name="Picture 16" descr="32.jpg"/>
          <p:cNvPicPr>
            <a:picLocks noChangeAspect="1"/>
          </p:cNvPicPr>
          <p:nvPr/>
        </p:nvPicPr>
        <p:blipFill>
          <a:blip r:embed="rId1" cstate="print"/>
          <a:srcRect l="17708" t="5208" r="17708" b="5208"/>
          <a:stretch>
            <a:fillRect/>
          </a:stretch>
        </p:blipFill>
        <p:spPr>
          <a:xfrm>
            <a:off x="3143240" y="2928934"/>
            <a:ext cx="883838" cy="1225968"/>
          </a:xfrm>
          <a:prstGeom prst="rect">
            <a:avLst/>
          </a:prstGeom>
        </p:spPr>
      </p:pic>
      <p:pic>
        <p:nvPicPr>
          <p:cNvPr id="18" name="Picture 17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4071934" y="2857496"/>
            <a:ext cx="966037" cy="1307866"/>
          </a:xfrm>
          <a:prstGeom prst="rect">
            <a:avLst/>
          </a:prstGeom>
        </p:spPr>
      </p:pic>
      <p:pic>
        <p:nvPicPr>
          <p:cNvPr id="19" name="Picture 18" descr="32.jpg"/>
          <p:cNvPicPr>
            <a:picLocks noChangeAspect="1"/>
          </p:cNvPicPr>
          <p:nvPr/>
        </p:nvPicPr>
        <p:blipFill>
          <a:blip r:embed="rId1" cstate="print"/>
          <a:srcRect l="17708" t="5208" r="17708" b="5208"/>
          <a:stretch>
            <a:fillRect/>
          </a:stretch>
        </p:blipFill>
        <p:spPr>
          <a:xfrm>
            <a:off x="3143240" y="285728"/>
            <a:ext cx="883838" cy="1225968"/>
          </a:xfrm>
          <a:prstGeom prst="rect">
            <a:avLst/>
          </a:prstGeom>
        </p:spPr>
      </p:pic>
      <p:pic>
        <p:nvPicPr>
          <p:cNvPr id="20" name="Picture 19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85728"/>
            <a:ext cx="1147771" cy="1229754"/>
          </a:xfrm>
          <a:prstGeom prst="rect">
            <a:avLst/>
          </a:prstGeom>
        </p:spPr>
      </p:pic>
      <p:pic>
        <p:nvPicPr>
          <p:cNvPr id="21" name="Picture 20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4143372" y="214290"/>
            <a:ext cx="966037" cy="1307866"/>
          </a:xfrm>
          <a:prstGeom prst="rect">
            <a:avLst/>
          </a:prstGeom>
        </p:spPr>
      </p:pic>
      <p:pic>
        <p:nvPicPr>
          <p:cNvPr id="22" name="Picture 21" descr="32.jpg"/>
          <p:cNvPicPr>
            <a:picLocks noChangeAspect="1"/>
          </p:cNvPicPr>
          <p:nvPr/>
        </p:nvPicPr>
        <p:blipFill>
          <a:blip r:embed="rId1" cstate="print"/>
          <a:srcRect l="17708" t="5208" r="17708" b="5208"/>
          <a:stretch>
            <a:fillRect/>
          </a:stretch>
        </p:blipFill>
        <p:spPr>
          <a:xfrm>
            <a:off x="6138841" y="357166"/>
            <a:ext cx="883838" cy="1225968"/>
          </a:xfrm>
          <a:prstGeom prst="rect">
            <a:avLst/>
          </a:prstGeom>
        </p:spPr>
      </p:pic>
      <p:pic>
        <p:nvPicPr>
          <p:cNvPr id="23" name="Picture 22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6229" y="357166"/>
            <a:ext cx="1147771" cy="1229754"/>
          </a:xfrm>
          <a:prstGeom prst="rect">
            <a:avLst/>
          </a:prstGeom>
        </p:spPr>
      </p:pic>
      <p:pic>
        <p:nvPicPr>
          <p:cNvPr id="24" name="Picture 23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7138973" y="285728"/>
            <a:ext cx="966037" cy="1307866"/>
          </a:xfrm>
          <a:prstGeom prst="rect">
            <a:avLst/>
          </a:prstGeom>
        </p:spPr>
      </p:pic>
      <p:pic>
        <p:nvPicPr>
          <p:cNvPr id="25" name="Picture 24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6229" y="3000372"/>
            <a:ext cx="1147771" cy="1229754"/>
          </a:xfrm>
          <a:prstGeom prst="rect">
            <a:avLst/>
          </a:prstGeom>
        </p:spPr>
      </p:pic>
      <p:pic>
        <p:nvPicPr>
          <p:cNvPr id="26" name="Picture 25" descr="32.jpg"/>
          <p:cNvPicPr>
            <a:picLocks noChangeAspect="1"/>
          </p:cNvPicPr>
          <p:nvPr/>
        </p:nvPicPr>
        <p:blipFill>
          <a:blip r:embed="rId1" cstate="print"/>
          <a:srcRect l="17708" t="5208" r="17708" b="5208"/>
          <a:stretch>
            <a:fillRect/>
          </a:stretch>
        </p:blipFill>
        <p:spPr>
          <a:xfrm>
            <a:off x="6143636" y="2928934"/>
            <a:ext cx="883838" cy="1225968"/>
          </a:xfrm>
          <a:prstGeom prst="rect">
            <a:avLst/>
          </a:prstGeom>
        </p:spPr>
      </p:pic>
      <p:pic>
        <p:nvPicPr>
          <p:cNvPr id="27" name="Picture 26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7072330" y="2857496"/>
            <a:ext cx="966037" cy="1307866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4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85860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5. Day xe bo.wma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372200" y="4005064"/>
            <a:ext cx="1081094" cy="1081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92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91333" y="-26608"/>
            <a:ext cx="9144000" cy="6857999"/>
          </a:xfrm>
          <a:prstGeom prst="rect">
            <a:avLst/>
          </a:prstGeom>
        </p:spPr>
      </p:pic>
      <p:pic>
        <p:nvPicPr>
          <p:cNvPr id="4" name="Kiss the Rain - Yiruma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684051" y="3534170"/>
            <a:ext cx="1938350" cy="19383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1484784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37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Picturechim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Picturechim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1600200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19" descr="ANd9GcT5X6s8BcihpkBCzFwFrPYUor4LhvLtcFX99cI-U9vmv9pjWWXJj0VX2Q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7" name="AutoShape 21" descr="ANd9GcTw_lTwuoK1RZV1g3L-tSNdCo39Rwn1z__2wKmBBKeVTpF51V59V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8" name="AutoShape 23" descr="Hinh+nen+Phong+canh+Hoa+Buom+02+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1447800" y="24384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3081" name="Picture 10" descr="Picturechim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38638" y="485775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8558" y="20782"/>
            <a:ext cx="8857937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I. Mục đích – yêu cầu: 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1. Kiến thức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sắp xếp quy tắc theo trình tự của các đối tượng theo đúng chu kỳ 1 quyển vở 1 cái cặp 1 quả bóng.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cách chơi trò chơi.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Kỹ năng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xếp xen kẽ theo quy tắc (1-1-1).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nghi nhớ có chủ đích ở trẻ. 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3. Thái độ: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Trẻ 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hứng thú học, biết giữ gìn đồ dùng cá nhân</a:t>
            </a: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de-DE" dirty="0" smtClean="0"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r>
              <a:rPr lang="de-DE" b="1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II. Chuẩn bị.</a:t>
            </a:r>
            <a:endParaRPr lang="de-DE" b="1" dirty="0" smtClean="0"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1. Đồ dùng của cô: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giảng điện tử.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Một số đồ dùng để xung quanh lớp.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hát: Chào ngày mới.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Máy tính, Que chỉ, loa.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- 2 bảng.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Đồ dùng của trẻ: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-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3 vở, 3 cặp, 3 bóng, bảng giấy.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Voi, hổ, chó.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Đám mây, ông mặt trời, ô.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Times New Roman" panose="02020603050405020304"/>
              </a:rPr>
              <a:t>- 1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rổ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Hổ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mèo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cá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.</a:t>
            </a:r>
            <a:endParaRPr lang="en-US" dirty="0">
              <a:latin typeface="Times New Roman" panose="02020603050405020304"/>
              <a:ea typeface="Times New Roman" panose="02020603050405020304"/>
            </a:endParaRPr>
          </a:p>
          <a:p>
            <a:endParaRPr lang="en-US" sz="1600" b="1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076" name="Picture 2" descr="C:\Documents and Settings\Bong\Desktop\huyen\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15888"/>
            <a:ext cx="90963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332657"/>
            <a:ext cx="820826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1" dirty="0">
                <a:ea typeface="Calibri" panose="020F0502020204030204"/>
                <a:cs typeface="Times New Roman" panose="02020603050405020304"/>
              </a:rPr>
              <a:t>1</a:t>
            </a:r>
            <a:r>
              <a:rPr lang="de-DE" b="1" dirty="0">
                <a:ea typeface="Calibri" panose="020F0502020204030204"/>
                <a:cs typeface="Times New Roman" panose="02020603050405020304"/>
              </a:rPr>
              <a:t>. Ổn định tổ chức: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hát bài: Chào ngày mới.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Trò chuyện cùng trẻ về nội dung bài hát.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 Phương pháp, hình thức tổ chức: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2.1. Ôn tập: cách xác định quy tắc sắp xếp (1- 1)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quan sát tủ đồ dùng sắp xếp (1-1)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Ngăn 1: 1 mũ, 1 xược tóc.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Ngăn 2: 1 áo , 1 quần.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2.2. Dạy trẻ sắp xếp 3 đối tượng theo quy tắc (1-1-1)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xếp mẫu 1 chu kỳ, hỏi trẻ trong chu kỳ cô xếp những gì? 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Xếp như  thế nào?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Cái gì xếp trước? Có mấy loại?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Loại thứ nhất có mấy cái? Loại thứ 2 có mấy cái? loại thứ 3 có mấy cái? 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chốt lại quy tắc: 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Trong mỗi 1 chu kỳ có 1 quyển vở, 1cái cặp, 1 quả bóng đây là 1 chu kỳ và cách sắp xếp này được gọi là sắp xếp theo quy tắc 1 quyển vở 1cái cặp 1 quả bóng.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hỏi trẻ nếu xếp chu kỳ tiếp theo thì xếp gì trước?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đọc theo cách sắp xếp.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lấy đồ dùng và sắp xếp cùng cô từng chu kỳ.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Con xếp các đồ dùng theo thứ tự nào? đồ dùng thứ nhất mấy cái? đồ dùng thứ 2 mấy cái? đồ dùng thứ 3 mấy cái? sắp xếp theo quy tắc nào?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đọc từng chu kỳ. Cô gọi trẻ đọc theo tổ cá nhân.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kết luận: Các con vừa sắp xếp vở, cặp, bóng theo quy tắc 1 quyển vở, 1cái cặp, 1 quả bóng</a:t>
            </a: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076" name="Picture 2" descr="C:\Documents and Settings\Bong\Desktop\huyen\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15888"/>
            <a:ext cx="90963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612845"/>
            <a:ext cx="89152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2.3. Ôn luyện, củng cố: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it-IT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Trò chơi 1: Thi xem đội nào giỏi.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chia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lớp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là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2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đội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Trên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bảng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đã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sẵn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Nhiệm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vụ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của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đội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lên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tiếp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tiếp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theo.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Thời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gian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được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tính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bằng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bản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con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theo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tiếp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sức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Kết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thúc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bản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đổi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nào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đúng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và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được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nhiều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hơn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đội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đó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chiến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thắng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it-IT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Trò chơi 2: Nhóm nào giỏi.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chia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lớp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làm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3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đã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chuẩn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bị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rất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nhiều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nhiệm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vụ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của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phải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thảo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sắp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xếp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như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thế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nào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để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tạo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thành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quy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tắc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1-1-1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hoàn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chỉnh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nào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đúng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quy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tắc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1-1-1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đó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được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cả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lớp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khen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de-DE" b="1" dirty="0">
                <a:ea typeface="Calibri" panose="020F0502020204030204"/>
                <a:cs typeface="Times New Roman" panose="02020603050405020304"/>
              </a:rPr>
              <a:t>3. Kết thúc: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Cất dọn đồ dùng đồ chơi.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de-DE" dirty="0">
                <a:latin typeface="Times New Roman" panose="02020603050405020304"/>
                <a:ea typeface="Times New Roman" panose="02020603050405020304"/>
              </a:rPr>
              <a:t>- Nhận xét: Cô nhận xét động viên khuyến khích nhắc nhở trẻ.</a:t>
            </a:r>
            <a:endParaRPr lang="en-US" dirty="0">
              <a:effectLst/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5" name="Đang Cập Nhật – Chào Ngày Mới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2000240"/>
            <a:ext cx="1581160" cy="1581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61847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6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714876" y="2571744"/>
            <a:ext cx="1101788" cy="1071570"/>
          </a:xfrm>
          <a:prstGeom prst="rect">
            <a:avLst/>
          </a:prstGeom>
        </p:spPr>
      </p:pic>
      <p:pic>
        <p:nvPicPr>
          <p:cNvPr id="13" name="Picture 12" descr="35.jpg"/>
          <p:cNvPicPr>
            <a:picLocks noChangeAspect="1"/>
          </p:cNvPicPr>
          <p:nvPr/>
        </p:nvPicPr>
        <p:blipFill>
          <a:blip r:embed="rId2" cstate="print"/>
          <a:srcRect l="4499" t="4354" b="19448"/>
          <a:stretch>
            <a:fillRect/>
          </a:stretch>
        </p:blipFill>
        <p:spPr>
          <a:xfrm>
            <a:off x="5929322" y="2571744"/>
            <a:ext cx="1214446" cy="1005059"/>
          </a:xfrm>
          <a:prstGeom prst="rect">
            <a:avLst/>
          </a:prstGeom>
        </p:spPr>
      </p:pic>
      <p:pic>
        <p:nvPicPr>
          <p:cNvPr id="14" name="Picture 13" descr="36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429520" y="2500306"/>
            <a:ext cx="1101788" cy="1071570"/>
          </a:xfrm>
          <a:prstGeom prst="rect">
            <a:avLst/>
          </a:prstGeom>
        </p:spPr>
      </p:pic>
      <p:pic>
        <p:nvPicPr>
          <p:cNvPr id="15" name="Picture 14" descr="35.jpg"/>
          <p:cNvPicPr>
            <a:picLocks noChangeAspect="1"/>
          </p:cNvPicPr>
          <p:nvPr/>
        </p:nvPicPr>
        <p:blipFill>
          <a:blip r:embed="rId2" cstate="print"/>
          <a:srcRect l="4499" t="4354" b="19448"/>
          <a:stretch>
            <a:fillRect/>
          </a:stretch>
        </p:blipFill>
        <p:spPr>
          <a:xfrm>
            <a:off x="571472" y="2714620"/>
            <a:ext cx="1214446" cy="1005059"/>
          </a:xfrm>
          <a:prstGeom prst="rect">
            <a:avLst/>
          </a:prstGeom>
        </p:spPr>
      </p:pic>
      <p:pic>
        <p:nvPicPr>
          <p:cNvPr id="16" name="Picture 15" descr="36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041452" y="2571744"/>
            <a:ext cx="1101788" cy="1071570"/>
          </a:xfrm>
          <a:prstGeom prst="rect">
            <a:avLst/>
          </a:prstGeom>
        </p:spPr>
      </p:pic>
      <p:pic>
        <p:nvPicPr>
          <p:cNvPr id="17" name="Picture 16" descr="35.jpg"/>
          <p:cNvPicPr>
            <a:picLocks noChangeAspect="1"/>
          </p:cNvPicPr>
          <p:nvPr/>
        </p:nvPicPr>
        <p:blipFill>
          <a:blip r:embed="rId2" cstate="print"/>
          <a:srcRect l="4499" t="4354" b="19448"/>
          <a:stretch>
            <a:fillRect/>
          </a:stretch>
        </p:blipFill>
        <p:spPr>
          <a:xfrm>
            <a:off x="3286116" y="2643182"/>
            <a:ext cx="1214446" cy="1005059"/>
          </a:xfrm>
          <a:prstGeom prst="rect">
            <a:avLst/>
          </a:prstGeom>
        </p:spPr>
      </p:pic>
      <p:pic>
        <p:nvPicPr>
          <p:cNvPr id="25" name="Picture 24" descr="36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786314" y="2571744"/>
            <a:ext cx="1101788" cy="1071570"/>
          </a:xfrm>
          <a:prstGeom prst="rect">
            <a:avLst/>
          </a:prstGeom>
        </p:spPr>
      </p:pic>
      <p:pic>
        <p:nvPicPr>
          <p:cNvPr id="27" name="Picture 26" descr="36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112890" y="2571744"/>
            <a:ext cx="1101788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85720" y="500042"/>
            <a:ext cx="1285860" cy="1285860"/>
          </a:xfrm>
          <a:prstGeom prst="rect">
            <a:avLst/>
          </a:prstGeom>
        </p:spPr>
      </p:pic>
      <p:pic>
        <p:nvPicPr>
          <p:cNvPr id="3" name="Picture 2" descr="40.jpg"/>
          <p:cNvPicPr>
            <a:picLocks noChangeAspect="1"/>
          </p:cNvPicPr>
          <p:nvPr/>
        </p:nvPicPr>
        <p:blipFill>
          <a:blip r:embed="rId2" cstate="print"/>
          <a:srcRect t="8451" b="11267"/>
          <a:stretch>
            <a:fillRect/>
          </a:stretch>
        </p:blipFill>
        <p:spPr>
          <a:xfrm>
            <a:off x="1571604" y="571480"/>
            <a:ext cx="1512717" cy="1214446"/>
          </a:xfrm>
          <a:prstGeom prst="rect">
            <a:avLst/>
          </a:prstGeom>
        </p:spPr>
      </p:pic>
      <p:pic>
        <p:nvPicPr>
          <p:cNvPr id="7" name="Picture 6" descr="38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214678" y="571480"/>
            <a:ext cx="1285860" cy="1285860"/>
          </a:xfrm>
          <a:prstGeom prst="rect">
            <a:avLst/>
          </a:prstGeom>
        </p:spPr>
      </p:pic>
      <p:pic>
        <p:nvPicPr>
          <p:cNvPr id="8" name="Picture 7" descr="40.jpg"/>
          <p:cNvPicPr>
            <a:picLocks noChangeAspect="1"/>
          </p:cNvPicPr>
          <p:nvPr/>
        </p:nvPicPr>
        <p:blipFill>
          <a:blip r:embed="rId2" cstate="print"/>
          <a:srcRect t="8451" b="11267"/>
          <a:stretch>
            <a:fillRect/>
          </a:stretch>
        </p:blipFill>
        <p:spPr>
          <a:xfrm>
            <a:off x="4500562" y="642918"/>
            <a:ext cx="1512717" cy="1214446"/>
          </a:xfrm>
          <a:prstGeom prst="rect">
            <a:avLst/>
          </a:prstGeom>
        </p:spPr>
      </p:pic>
      <p:pic>
        <p:nvPicPr>
          <p:cNvPr id="9" name="Picture 8" descr="38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6000760" y="571480"/>
            <a:ext cx="1285860" cy="1285860"/>
          </a:xfrm>
          <a:prstGeom prst="rect">
            <a:avLst/>
          </a:prstGeom>
        </p:spPr>
      </p:pic>
      <p:pic>
        <p:nvPicPr>
          <p:cNvPr id="10" name="Picture 9" descr="40.jpg"/>
          <p:cNvPicPr>
            <a:picLocks noChangeAspect="1"/>
          </p:cNvPicPr>
          <p:nvPr/>
        </p:nvPicPr>
        <p:blipFill>
          <a:blip r:embed="rId2" cstate="print"/>
          <a:srcRect t="8451" b="11267"/>
          <a:stretch>
            <a:fillRect/>
          </a:stretch>
        </p:blipFill>
        <p:spPr>
          <a:xfrm>
            <a:off x="7286644" y="642918"/>
            <a:ext cx="1512717" cy="1214446"/>
          </a:xfrm>
          <a:prstGeom prst="rect">
            <a:avLst/>
          </a:prstGeom>
        </p:spPr>
      </p:pic>
      <p:pic>
        <p:nvPicPr>
          <p:cNvPr id="11" name="Picture 10" descr="38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500034" y="2643182"/>
            <a:ext cx="1285860" cy="1285860"/>
          </a:xfrm>
          <a:prstGeom prst="rect">
            <a:avLst/>
          </a:prstGeom>
        </p:spPr>
      </p:pic>
      <p:pic>
        <p:nvPicPr>
          <p:cNvPr id="12" name="Picture 11" descr="40.jpg"/>
          <p:cNvPicPr>
            <a:picLocks noChangeAspect="1"/>
          </p:cNvPicPr>
          <p:nvPr/>
        </p:nvPicPr>
        <p:blipFill>
          <a:blip r:embed="rId2" cstate="print"/>
          <a:srcRect t="8451" b="11267"/>
          <a:stretch>
            <a:fillRect/>
          </a:stretch>
        </p:blipFill>
        <p:spPr>
          <a:xfrm>
            <a:off x="1785918" y="2714620"/>
            <a:ext cx="1512717" cy="1214446"/>
          </a:xfrm>
          <a:prstGeom prst="rect">
            <a:avLst/>
          </a:prstGeom>
        </p:spPr>
      </p:pic>
      <p:pic>
        <p:nvPicPr>
          <p:cNvPr id="13" name="Picture 12" descr="38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428992" y="2714620"/>
            <a:ext cx="1285860" cy="1285860"/>
          </a:xfrm>
          <a:prstGeom prst="rect">
            <a:avLst/>
          </a:prstGeom>
        </p:spPr>
      </p:pic>
      <p:pic>
        <p:nvPicPr>
          <p:cNvPr id="14" name="Picture 13" descr="40.jpg"/>
          <p:cNvPicPr>
            <a:picLocks noChangeAspect="1"/>
          </p:cNvPicPr>
          <p:nvPr/>
        </p:nvPicPr>
        <p:blipFill>
          <a:blip r:embed="rId2" cstate="print"/>
          <a:srcRect t="8451" b="11267"/>
          <a:stretch>
            <a:fillRect/>
          </a:stretch>
        </p:blipFill>
        <p:spPr>
          <a:xfrm>
            <a:off x="4714876" y="2786058"/>
            <a:ext cx="1512717" cy="1214446"/>
          </a:xfrm>
          <a:prstGeom prst="rect">
            <a:avLst/>
          </a:prstGeom>
        </p:spPr>
      </p:pic>
      <p:pic>
        <p:nvPicPr>
          <p:cNvPr id="15" name="Picture 14" descr="38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6215074" y="2714620"/>
            <a:ext cx="1285860" cy="1285860"/>
          </a:xfrm>
          <a:prstGeom prst="rect">
            <a:avLst/>
          </a:prstGeom>
        </p:spPr>
      </p:pic>
      <p:pic>
        <p:nvPicPr>
          <p:cNvPr id="16" name="Picture 15" descr="40.jpg"/>
          <p:cNvPicPr>
            <a:picLocks noChangeAspect="1"/>
          </p:cNvPicPr>
          <p:nvPr/>
        </p:nvPicPr>
        <p:blipFill>
          <a:blip r:embed="rId2" cstate="print"/>
          <a:srcRect t="8451" b="11267"/>
          <a:stretch>
            <a:fillRect/>
          </a:stretch>
        </p:blipFill>
        <p:spPr>
          <a:xfrm>
            <a:off x="7500958" y="2786058"/>
            <a:ext cx="1512717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26" name="Picture 25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27" name="Picture 26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43" name="Picture 42" descr="3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5000628" y="2500306"/>
            <a:ext cx="1147771" cy="1229754"/>
          </a:xfrm>
          <a:prstGeom prst="rect">
            <a:avLst/>
          </a:prstGeom>
        </p:spPr>
      </p:pic>
      <p:pic>
        <p:nvPicPr>
          <p:cNvPr id="44" name="Picture 43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4071934" y="2428868"/>
            <a:ext cx="966037" cy="1307866"/>
          </a:xfrm>
          <a:prstGeom prst="rect">
            <a:avLst/>
          </a:prstGeom>
        </p:spPr>
      </p:pic>
      <p:pic>
        <p:nvPicPr>
          <p:cNvPr id="45" name="Picture 44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3143240" y="2500306"/>
            <a:ext cx="883838" cy="1225968"/>
          </a:xfrm>
          <a:prstGeom prst="rect">
            <a:avLst/>
          </a:prstGeom>
        </p:spPr>
      </p:pic>
      <p:pic>
        <p:nvPicPr>
          <p:cNvPr id="46" name="Picture 45" descr="3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996229" y="2428868"/>
            <a:ext cx="1147771" cy="1229754"/>
          </a:xfrm>
          <a:prstGeom prst="rect">
            <a:avLst/>
          </a:prstGeom>
        </p:spPr>
      </p:pic>
      <p:pic>
        <p:nvPicPr>
          <p:cNvPr id="47" name="Picture 46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7067535" y="2357430"/>
            <a:ext cx="966037" cy="1307866"/>
          </a:xfrm>
          <a:prstGeom prst="rect">
            <a:avLst/>
          </a:prstGeom>
        </p:spPr>
      </p:pic>
      <p:pic>
        <p:nvPicPr>
          <p:cNvPr id="48" name="Picture 47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6138841" y="2428868"/>
            <a:ext cx="883838" cy="1225968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4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1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5" name="Picture 4" descr="32.jpg"/>
          <p:cNvPicPr>
            <a:picLocks noChangeAspect="1"/>
          </p:cNvPicPr>
          <p:nvPr/>
        </p:nvPicPr>
        <p:blipFill>
          <a:blip r:embed="rId1" cstate="print"/>
          <a:srcRect l="17708" t="5208" r="17708" b="5208"/>
          <a:stretch>
            <a:fillRect/>
          </a:stretch>
        </p:blipFill>
        <p:spPr>
          <a:xfrm>
            <a:off x="3146908" y="2571744"/>
            <a:ext cx="876502" cy="1225968"/>
          </a:xfrm>
          <a:prstGeom prst="rect">
            <a:avLst/>
          </a:prstGeom>
        </p:spPr>
      </p:pic>
      <p:pic>
        <p:nvPicPr>
          <p:cNvPr id="6" name="Picture 5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4075943" y="2500306"/>
            <a:ext cx="958020" cy="1307866"/>
          </a:xfrm>
          <a:prstGeom prst="rect">
            <a:avLst/>
          </a:prstGeom>
        </p:spPr>
      </p:pic>
      <p:pic>
        <p:nvPicPr>
          <p:cNvPr id="7" name="Picture 6" descr="3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5391" y="2571744"/>
            <a:ext cx="1138246" cy="1229754"/>
          </a:xfrm>
          <a:prstGeom prst="rect">
            <a:avLst/>
          </a:prstGeom>
        </p:spPr>
      </p:pic>
      <p:pic>
        <p:nvPicPr>
          <p:cNvPr id="8" name="Picture 7" descr="32.jpg"/>
          <p:cNvPicPr>
            <a:picLocks noChangeAspect="1"/>
          </p:cNvPicPr>
          <p:nvPr/>
        </p:nvPicPr>
        <p:blipFill>
          <a:blip r:embed="rId1" cstate="print"/>
          <a:srcRect l="17708" t="5208" r="17708" b="5208"/>
          <a:stretch>
            <a:fillRect/>
          </a:stretch>
        </p:blipFill>
        <p:spPr>
          <a:xfrm>
            <a:off x="6147271" y="2571744"/>
            <a:ext cx="876502" cy="1225968"/>
          </a:xfrm>
          <a:prstGeom prst="rect">
            <a:avLst/>
          </a:prstGeom>
        </p:spPr>
      </p:pic>
      <p:pic>
        <p:nvPicPr>
          <p:cNvPr id="9" name="Picture 8" descr="31.jpg"/>
          <p:cNvPicPr>
            <a:picLocks noChangeAspect="1"/>
          </p:cNvPicPr>
          <p:nvPr/>
        </p:nvPicPr>
        <p:blipFill>
          <a:blip r:embed="rId2" cstate="print"/>
          <a:srcRect l="15625" t="4166" r="16666" b="4166"/>
          <a:stretch>
            <a:fillRect/>
          </a:stretch>
        </p:blipFill>
        <p:spPr>
          <a:xfrm>
            <a:off x="7076306" y="2500306"/>
            <a:ext cx="958020" cy="1307866"/>
          </a:xfrm>
          <a:prstGeom prst="rect">
            <a:avLst/>
          </a:prstGeom>
        </p:spPr>
      </p:pic>
      <p:pic>
        <p:nvPicPr>
          <p:cNvPr id="10" name="Picture 9" descr="3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05754" y="2571744"/>
            <a:ext cx="1138246" cy="1229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2801</Words>
  <Application>WPS Presentation</Application>
  <PresentationFormat>On-screen Show (4:3)</PresentationFormat>
  <Paragraphs>71</Paragraphs>
  <Slides>12</Slides>
  <Notes>1</Notes>
  <HiddenSlides>0</HiddenSlides>
  <MMClips>3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12</vt:i4>
      </vt:variant>
    </vt:vector>
  </HeadingPairs>
  <TitlesOfParts>
    <vt:vector size="26" baseType="lpstr">
      <vt:lpstr>Arial</vt:lpstr>
      <vt:lpstr>SimSun</vt:lpstr>
      <vt:lpstr>Wingdings</vt:lpstr>
      <vt:lpstr>Calibri</vt:lpstr>
      <vt:lpstr>Times New Roman</vt:lpstr>
      <vt:lpstr>Times New Roman</vt:lpstr>
      <vt:lpstr>Calibri</vt:lpstr>
      <vt:lpstr>Microsoft YaHei</vt:lpstr>
      <vt:lpstr>Arial Unicode MS</vt:lpstr>
      <vt:lpstr>Office Theme</vt:lpstr>
      <vt:lpstr>1_Office Theme</vt:lpstr>
      <vt:lpstr>Default Design</vt:lpstr>
      <vt:lpstr>2_Office Theme</vt:lpstr>
      <vt:lpstr>3_Office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</dc:creator>
  <cp:lastModifiedBy>HP</cp:lastModifiedBy>
  <cp:revision>10</cp:revision>
  <dcterms:created xsi:type="dcterms:W3CDTF">2019-10-01T09:58:00Z</dcterms:created>
  <dcterms:modified xsi:type="dcterms:W3CDTF">2023-12-24T14:00:34Z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BC95FAA0706C479C98031E9F24BB15D8_12</vt:lpwstr>
  </property>
  <property fmtid="{D5CDD505-2E9C-101B-9397-08002B2CF9AE}" pid="3" name="KSOProductBuildVer">
    <vt:lpwstr>1033-12.2.0.13359</vt:lpwstr>
  </property>
</Properties>
</file>