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0" r:id="rId2"/>
    <p:sldId id="275" r:id="rId3"/>
    <p:sldId id="262" r:id="rId4"/>
    <p:sldId id="263" r:id="rId5"/>
    <p:sldId id="272" r:id="rId6"/>
    <p:sldId id="274" r:id="rId7"/>
    <p:sldId id="267" r:id="rId8"/>
    <p:sldId id="264" r:id="rId9"/>
    <p:sldId id="265" r:id="rId10"/>
    <p:sldId id="266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2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669B8-CB0D-48F8-8F3D-882413FBD531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B887D-B106-49B4-96A6-FBD9D9AF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09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E8EA-3785-4032-A4BC-F08E7F5448F7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00E1-39A3-4BED-B5A8-5E97D8EC0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42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E8EA-3785-4032-A4BC-F08E7F5448F7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00E1-39A3-4BED-B5A8-5E97D8EC0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1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E8EA-3785-4032-A4BC-F08E7F5448F7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00E1-39A3-4BED-B5A8-5E97D8EC0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9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E8EA-3785-4032-A4BC-F08E7F5448F7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00E1-39A3-4BED-B5A8-5E97D8EC0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6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E8EA-3785-4032-A4BC-F08E7F5448F7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00E1-39A3-4BED-B5A8-5E97D8EC0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36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E8EA-3785-4032-A4BC-F08E7F5448F7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00E1-39A3-4BED-B5A8-5E97D8EC0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59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E8EA-3785-4032-A4BC-F08E7F5448F7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00E1-39A3-4BED-B5A8-5E97D8EC0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E8EA-3785-4032-A4BC-F08E7F5448F7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00E1-39A3-4BED-B5A8-5E97D8EC0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2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E8EA-3785-4032-A4BC-F08E7F5448F7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00E1-39A3-4BED-B5A8-5E97D8EC0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4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E8EA-3785-4032-A4BC-F08E7F5448F7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00E1-39A3-4BED-B5A8-5E97D8EC0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5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E8EA-3785-4032-A4BC-F08E7F5448F7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00E1-39A3-4BED-B5A8-5E97D8EC0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BE8EA-3785-4032-A4BC-F08E7F5448F7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800E1-39A3-4BED-B5A8-5E97D8EC0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4.wdp"/><Relationship Id="rId3" Type="http://schemas.microsoft.com/office/2007/relationships/media" Target="../media/media11.m4a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media11.m4a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.wdp"/><Relationship Id="rId3" Type="http://schemas.microsoft.com/office/2007/relationships/media" Target="../media/media12.m4a"/><Relationship Id="rId7" Type="http://schemas.openxmlformats.org/officeDocument/2006/relationships/image" Target="../media/image7.png"/><Relationship Id="rId12" Type="http://schemas.openxmlformats.org/officeDocument/2006/relationships/image" Target="../media/image6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audio" Target="../media/media12.m4a"/><Relationship Id="rId9" Type="http://schemas.openxmlformats.org/officeDocument/2006/relationships/image" Target="../media/image9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microsoft.com/office/2007/relationships/media" Target="../media/media13.m4a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17" Type="http://schemas.openxmlformats.org/officeDocument/2006/relationships/image" Target="../media/image3.png"/><Relationship Id="rId2" Type="http://schemas.openxmlformats.org/officeDocument/2006/relationships/video" Target="../media/media8.mp4"/><Relationship Id="rId16" Type="http://schemas.openxmlformats.org/officeDocument/2006/relationships/image" Target="../media/image23.png"/><Relationship Id="rId1" Type="http://schemas.microsoft.com/office/2007/relationships/media" Target="../media/media8.mp4"/><Relationship Id="rId6" Type="http://schemas.openxmlformats.org/officeDocument/2006/relationships/image" Target="../media/image1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audio" Target="../media/media13.m4a"/><Relationship Id="rId9" Type="http://schemas.openxmlformats.org/officeDocument/2006/relationships/image" Target="../media/image6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microsoft.com/office/2007/relationships/media" Target="../media/media9.m4a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17" Type="http://schemas.openxmlformats.org/officeDocument/2006/relationships/image" Target="../media/image3.png"/><Relationship Id="rId2" Type="http://schemas.openxmlformats.org/officeDocument/2006/relationships/video" Target="../media/media8.mp4"/><Relationship Id="rId16" Type="http://schemas.openxmlformats.org/officeDocument/2006/relationships/image" Target="../media/image19.png"/><Relationship Id="rId1" Type="http://schemas.microsoft.com/office/2007/relationships/media" Target="../media/media8.mp4"/><Relationship Id="rId6" Type="http://schemas.openxmlformats.org/officeDocument/2006/relationships/image" Target="../media/image1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media9.m4a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media" Target="../media/media10.m4a"/><Relationship Id="rId7" Type="http://schemas.openxmlformats.org/officeDocument/2006/relationships/image" Target="../media/image20.jpeg"/><Relationship Id="rId12" Type="http://schemas.openxmlformats.org/officeDocument/2006/relationships/image" Target="../media/image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10.m4a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7" y="0"/>
            <a:ext cx="12192000" cy="68580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r="12857"/>
          <a:stretch/>
        </p:blipFill>
        <p:spPr>
          <a:xfrm>
            <a:off x="0" y="0"/>
            <a:ext cx="12192000" cy="6862650"/>
          </a:xfrm>
          <a:prstGeom prst="rect">
            <a:avLst/>
          </a:prstGeom>
        </p:spPr>
      </p:pic>
      <p:sp>
        <p:nvSpPr>
          <p:cNvPr id="41" name="Down Arrow 40"/>
          <p:cNvSpPr/>
          <p:nvPr/>
        </p:nvSpPr>
        <p:spPr>
          <a:xfrm>
            <a:off x="4876801" y="2839453"/>
            <a:ext cx="401052" cy="8573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177303" y="1931736"/>
            <a:ext cx="1560093" cy="669274"/>
            <a:chOff x="3781929" y="1958745"/>
            <a:chExt cx="1560093" cy="669274"/>
          </a:xfrm>
        </p:grpSpPr>
        <p:sp>
          <p:nvSpPr>
            <p:cNvPr id="42" name="Rectangle 41"/>
            <p:cNvSpPr/>
            <p:nvPr/>
          </p:nvSpPr>
          <p:spPr>
            <a:xfrm>
              <a:off x="3781929" y="2002377"/>
              <a:ext cx="1560093" cy="62564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839075" y="1958745"/>
              <a:ext cx="13314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Down Arrow 43"/>
          <p:cNvSpPr/>
          <p:nvPr/>
        </p:nvSpPr>
        <p:spPr>
          <a:xfrm>
            <a:off x="2578831" y="2380544"/>
            <a:ext cx="401052" cy="8573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813810" y="1599492"/>
            <a:ext cx="1957886" cy="664488"/>
            <a:chOff x="838200" y="1640365"/>
            <a:chExt cx="2442413" cy="664488"/>
          </a:xfrm>
        </p:grpSpPr>
        <p:sp>
          <p:nvSpPr>
            <p:cNvPr id="45" name="Rectangle 44"/>
            <p:cNvSpPr/>
            <p:nvPr/>
          </p:nvSpPr>
          <p:spPr>
            <a:xfrm>
              <a:off x="838200" y="1679211"/>
              <a:ext cx="2442413" cy="62564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52763" y="1640365"/>
              <a:ext cx="2013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Râu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Down Arrow 46"/>
          <p:cNvSpPr/>
          <p:nvPr/>
        </p:nvSpPr>
        <p:spPr>
          <a:xfrm rot="18523646">
            <a:off x="3976778" y="3712352"/>
            <a:ext cx="401052" cy="7527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 rot="6780646">
            <a:off x="5699684" y="4960885"/>
            <a:ext cx="401052" cy="8573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957200" y="3537156"/>
            <a:ext cx="1644315" cy="663307"/>
            <a:chOff x="2245895" y="3494685"/>
            <a:chExt cx="1644315" cy="663307"/>
          </a:xfrm>
        </p:grpSpPr>
        <p:sp>
          <p:nvSpPr>
            <p:cNvPr id="51" name="Rounded Rectangle 50"/>
            <p:cNvSpPr/>
            <p:nvPr/>
          </p:nvSpPr>
          <p:spPr>
            <a:xfrm>
              <a:off x="2245895" y="3494685"/>
              <a:ext cx="1644315" cy="66330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79157" y="3503172"/>
              <a:ext cx="10988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Vòi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22691" y="5696970"/>
            <a:ext cx="2021305" cy="669759"/>
            <a:chOff x="6250629" y="5485897"/>
            <a:chExt cx="2021305" cy="669759"/>
          </a:xfrm>
        </p:grpSpPr>
        <p:sp>
          <p:nvSpPr>
            <p:cNvPr id="53" name="Rounded Rectangle 52"/>
            <p:cNvSpPr/>
            <p:nvPr/>
          </p:nvSpPr>
          <p:spPr>
            <a:xfrm>
              <a:off x="6250629" y="5485897"/>
              <a:ext cx="2021305" cy="66330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733761" y="5509325"/>
              <a:ext cx="1277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33344" y="4592391"/>
            <a:ext cx="2021305" cy="669270"/>
            <a:chOff x="7633344" y="4592391"/>
            <a:chExt cx="2021305" cy="669270"/>
          </a:xfrm>
        </p:grpSpPr>
        <p:sp>
          <p:nvSpPr>
            <p:cNvPr id="54" name="Rounded Rectangle 53"/>
            <p:cNvSpPr/>
            <p:nvPr/>
          </p:nvSpPr>
          <p:spPr>
            <a:xfrm>
              <a:off x="7633344" y="4598354"/>
              <a:ext cx="2021305" cy="66330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010940" y="4592391"/>
              <a:ext cx="14606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Bụng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Title 1"/>
          <p:cNvSpPr txBox="1">
            <a:spLocks/>
          </p:cNvSpPr>
          <p:nvPr/>
        </p:nvSpPr>
        <p:spPr>
          <a:xfrm>
            <a:off x="838200" y="3899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006870" y="2644642"/>
            <a:ext cx="2023310" cy="757822"/>
            <a:chOff x="3455069" y="1045160"/>
            <a:chExt cx="2023310" cy="757822"/>
          </a:xfrm>
        </p:grpSpPr>
        <p:sp>
          <p:nvSpPr>
            <p:cNvPr id="28" name="Rounded Rectangle 27"/>
            <p:cNvSpPr/>
            <p:nvPr/>
          </p:nvSpPr>
          <p:spPr>
            <a:xfrm>
              <a:off x="3455069" y="1045160"/>
              <a:ext cx="1870910" cy="7578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22296" y="1090862"/>
              <a:ext cx="15560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4400550" y="3575117"/>
            <a:ext cx="1082970" cy="616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611396">
            <a:off x="5191466" y="3906548"/>
            <a:ext cx="1043011" cy="58782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8608969">
            <a:off x="5971339" y="4063044"/>
            <a:ext cx="933427" cy="125430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5870017" y="2806797"/>
            <a:ext cx="1556084" cy="757822"/>
            <a:chOff x="5870017" y="2806797"/>
            <a:chExt cx="1556084" cy="757822"/>
          </a:xfrm>
        </p:grpSpPr>
        <p:sp>
          <p:nvSpPr>
            <p:cNvPr id="35" name="Rounded Rectangle 34"/>
            <p:cNvSpPr/>
            <p:nvPr/>
          </p:nvSpPr>
          <p:spPr>
            <a:xfrm>
              <a:off x="5870017" y="2806797"/>
              <a:ext cx="1556084" cy="7578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1077" y="2815687"/>
              <a:ext cx="14067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slie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00935" y="6366729"/>
            <a:ext cx="397125" cy="3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4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4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1" grpId="0" animBg="1"/>
      <p:bldP spid="41" grpId="1" animBg="1"/>
      <p:bldP spid="44" grpId="0" animBg="1"/>
      <p:bldP spid="44" grpId="1" animBg="1"/>
      <p:bldP spid="47" grpId="0" animBg="1"/>
      <p:bldP spid="47" grpId="1" animBg="1"/>
      <p:bldP spid="50" grpId="0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189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88" y="1055838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</a:rPr>
              <a:t>Câu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hỏi</a:t>
            </a:r>
            <a:r>
              <a:rPr lang="en-US" sz="5000" b="1" dirty="0">
                <a:solidFill>
                  <a:srgbClr val="FF0000"/>
                </a:solidFill>
              </a:rPr>
              <a:t> 3: </a:t>
            </a:r>
            <a:r>
              <a:rPr lang="en-US" sz="5000" b="1" dirty="0" err="1">
                <a:solidFill>
                  <a:srgbClr val="FF0000"/>
                </a:solidFill>
              </a:rPr>
              <a:t>Khi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sâu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trưởng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thành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thì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sâu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sẽ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làm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gì</a:t>
            </a:r>
            <a:r>
              <a:rPr lang="en-US" sz="50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5482" y="2836202"/>
            <a:ext cx="3173836" cy="3362099"/>
            <a:chOff x="81460" y="2049559"/>
            <a:chExt cx="3173836" cy="33620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97" b="88745" l="4274" r="9615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9707" y="2049559"/>
              <a:ext cx="2995589" cy="2758882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81460" y="4673690"/>
              <a:ext cx="2180728" cy="737968"/>
              <a:chOff x="81460" y="4673690"/>
              <a:chExt cx="2180728" cy="737968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81460" y="4673690"/>
                <a:ext cx="2180728" cy="73796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9707" y="4728032"/>
                <a:ext cx="1869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Đẻ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trứng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9049213" y="2306474"/>
            <a:ext cx="3156513" cy="3956327"/>
            <a:chOff x="9048980" y="1455738"/>
            <a:chExt cx="3156513" cy="39563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685" b="91611" l="0" r="8952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48980" y="1455738"/>
              <a:ext cx="3156513" cy="3131720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9582435" y="4674097"/>
              <a:ext cx="2408640" cy="737968"/>
              <a:chOff x="9582435" y="4674097"/>
              <a:chExt cx="2408640" cy="737968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9582435" y="4674097"/>
                <a:ext cx="2180728" cy="73796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770385" y="4728032"/>
                <a:ext cx="22206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Quấn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kén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34997" y="168792"/>
            <a:ext cx="986569" cy="82708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927894" y="3146634"/>
            <a:ext cx="3128211" cy="3051667"/>
            <a:chOff x="4531893" y="2306463"/>
            <a:chExt cx="3128211" cy="305166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114" b="98962" l="9605" r="898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31893" y="2306463"/>
              <a:ext cx="3128211" cy="2192984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4734210" y="4620162"/>
              <a:ext cx="2180728" cy="737968"/>
              <a:chOff x="4734210" y="4620162"/>
              <a:chExt cx="2180728" cy="73796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734210" y="4620162"/>
                <a:ext cx="2180728" cy="73796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292384" y="4661894"/>
                <a:ext cx="16072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Bướm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slied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66733" y="6348334"/>
            <a:ext cx="509666" cy="509666"/>
          </a:xfrm>
          <a:prstGeom prst="rect">
            <a:avLst/>
          </a:prstGeom>
        </p:spPr>
      </p:pic>
      <p:pic>
        <p:nvPicPr>
          <p:cNvPr id="28" name="Picture 2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59" y="3410866"/>
            <a:ext cx="1386718" cy="130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92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-4.58333E-6 1.48148E-6 L -0.36757 -0.006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-3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1898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94386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</a:rPr>
              <a:t>Câu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hỏi</a:t>
            </a:r>
            <a:r>
              <a:rPr lang="en-US" sz="5000" b="1" dirty="0">
                <a:solidFill>
                  <a:srgbClr val="FF0000"/>
                </a:solidFill>
              </a:rPr>
              <a:t> 4:Kén </a:t>
            </a:r>
            <a:r>
              <a:rPr lang="en-US" sz="5000" b="1" dirty="0" err="1">
                <a:solidFill>
                  <a:srgbClr val="FF0000"/>
                </a:solidFill>
              </a:rPr>
              <a:t>nhộng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khô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nứt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vỏ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thì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điều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gì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sẽ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xảy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ra</a:t>
            </a:r>
            <a:r>
              <a:rPr lang="en-US" sz="50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8857" y="2706118"/>
            <a:ext cx="2258687" cy="3192914"/>
            <a:chOff x="7260" y="2142554"/>
            <a:chExt cx="2258687" cy="31929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2" b="89655" l="9607" r="96943">
                          <a14:foregroundMark x1="24891" y1="35632" x2="27511" y2="28352"/>
                          <a14:foregroundMark x1="49782" y1="29119" x2="49782" y2="291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53" y="2142554"/>
              <a:ext cx="2080494" cy="2179417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7260" y="4597500"/>
              <a:ext cx="2180728" cy="737968"/>
              <a:chOff x="7260" y="4597500"/>
              <a:chExt cx="2180728" cy="737968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7260" y="4597500"/>
                <a:ext cx="2180728" cy="73796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47850" y="4620162"/>
                <a:ext cx="12453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Sâu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4558881" y="2818829"/>
            <a:ext cx="3128211" cy="3051667"/>
            <a:chOff x="4531893" y="2306463"/>
            <a:chExt cx="3128211" cy="30516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14" b="98962" l="9605" r="898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31893" y="2306463"/>
              <a:ext cx="3128211" cy="2192984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4734210" y="4620162"/>
              <a:ext cx="2180728" cy="737968"/>
              <a:chOff x="4734210" y="4620162"/>
              <a:chExt cx="2180728" cy="737968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4734210" y="4620162"/>
                <a:ext cx="2180728" cy="73796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292384" y="4661894"/>
                <a:ext cx="16072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Bướm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0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34997" y="168792"/>
            <a:ext cx="986569" cy="82708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072139" y="2536933"/>
            <a:ext cx="3173836" cy="3362099"/>
            <a:chOff x="81460" y="2049559"/>
            <a:chExt cx="3173836" cy="336209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97" b="88745" l="4274" r="9615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9707" y="2049559"/>
              <a:ext cx="2995589" cy="2758882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81460" y="4673690"/>
              <a:ext cx="2180728" cy="737968"/>
              <a:chOff x="81460" y="4673690"/>
              <a:chExt cx="2180728" cy="73796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81460" y="4673690"/>
                <a:ext cx="2180728" cy="73796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59707" y="4728032"/>
                <a:ext cx="1869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Đẻ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trứng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3" name="Picture 2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92" y="3136964"/>
            <a:ext cx="1386718" cy="130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ed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61763" y="6477540"/>
            <a:ext cx="313812" cy="3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3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988" y="17315"/>
            <a:ext cx="1221898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0801" y="921028"/>
            <a:ext cx="1219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</a:rPr>
              <a:t>Câu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hỏi</a:t>
            </a:r>
            <a:r>
              <a:rPr lang="en-US" sz="5000" b="1" dirty="0">
                <a:solidFill>
                  <a:srgbClr val="FF0000"/>
                </a:solidFill>
              </a:rPr>
              <a:t> 5:Hình </a:t>
            </a:r>
            <a:r>
              <a:rPr lang="en-US" sz="5000" b="1" dirty="0" err="1">
                <a:solidFill>
                  <a:srgbClr val="FF0000"/>
                </a:solidFill>
              </a:rPr>
              <a:t>ảnh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nào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đúng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nhất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khi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nói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về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vòng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đời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của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bướm</a:t>
            </a:r>
            <a:r>
              <a:rPr lang="en-US" sz="50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-344814" y="2448983"/>
            <a:ext cx="6104015" cy="3930639"/>
            <a:chOff x="229259" y="2105607"/>
            <a:chExt cx="5371443" cy="2872506"/>
          </a:xfrm>
        </p:grpSpPr>
        <p:sp>
          <p:nvSpPr>
            <p:cNvPr id="6" name="Bent-Up Arrow 5"/>
            <p:cNvSpPr/>
            <p:nvPr/>
          </p:nvSpPr>
          <p:spPr>
            <a:xfrm rot="10800000" flipH="1">
              <a:off x="4252497" y="2376817"/>
              <a:ext cx="772014" cy="538306"/>
            </a:xfrm>
            <a:prstGeom prst="bentUpArrow">
              <a:avLst>
                <a:gd name="adj1" fmla="val 12459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2" b="89655" l="9607" r="96943">
                          <a14:foregroundMark x1="24891" y1="35632" x2="27511" y2="28352"/>
                          <a14:foregroundMark x1="49782" y1="29119" x2="49782" y2="291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10863" y="2839088"/>
              <a:ext cx="1189839" cy="10126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97" b="88745" l="4274" r="9615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03630" y="2105607"/>
              <a:ext cx="1506573" cy="1127297"/>
            </a:xfrm>
            <a:prstGeom prst="rect">
              <a:avLst/>
            </a:prstGeom>
          </p:spPr>
        </p:pic>
        <p:sp>
          <p:nvSpPr>
            <p:cNvPr id="9" name="Bent-Up Arrow 8"/>
            <p:cNvSpPr/>
            <p:nvPr/>
          </p:nvSpPr>
          <p:spPr>
            <a:xfrm rot="16200000" flipH="1">
              <a:off x="4153292" y="3769003"/>
              <a:ext cx="627223" cy="1005768"/>
            </a:xfrm>
            <a:prstGeom prst="bentUpArrow">
              <a:avLst>
                <a:gd name="adj1" fmla="val 12459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85" b="91611" l="0" r="8952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2418" y="3484648"/>
              <a:ext cx="1587507" cy="1279641"/>
            </a:xfrm>
            <a:prstGeom prst="rect">
              <a:avLst/>
            </a:prstGeom>
          </p:spPr>
        </p:pic>
        <p:sp>
          <p:nvSpPr>
            <p:cNvPr id="16" name="Bent-Up Arrow 15"/>
            <p:cNvSpPr/>
            <p:nvPr/>
          </p:nvSpPr>
          <p:spPr>
            <a:xfrm flipH="1">
              <a:off x="773261" y="3923267"/>
              <a:ext cx="845516" cy="582764"/>
            </a:xfrm>
            <a:prstGeom prst="bentUpArrow">
              <a:avLst>
                <a:gd name="adj1" fmla="val 12459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Bent-Up Arrow 16"/>
            <p:cNvSpPr/>
            <p:nvPr/>
          </p:nvSpPr>
          <p:spPr>
            <a:xfrm rot="5400000" flipH="1">
              <a:off x="1020576" y="2163670"/>
              <a:ext cx="627223" cy="936688"/>
            </a:xfrm>
            <a:prstGeom prst="bentUpArrow">
              <a:avLst>
                <a:gd name="adj1" fmla="val 12459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114" b="98962" l="9605" r="898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259" y="2959345"/>
              <a:ext cx="1573273" cy="896067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2594686" y="2966666"/>
              <a:ext cx="910120" cy="19341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15129" y="2933836"/>
              <a:ext cx="6614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1998" y="3712980"/>
              <a:ext cx="910120" cy="19341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644412" y="3727344"/>
              <a:ext cx="910120" cy="19341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207746" y="4700276"/>
              <a:ext cx="1183526" cy="19341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24983" y="3717728"/>
              <a:ext cx="8757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bướm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03630" y="4701114"/>
              <a:ext cx="10894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Nhộng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 </a:t>
              </a:r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kén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5179" y="3692570"/>
              <a:ext cx="7177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Bướm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4997" y="168792"/>
            <a:ext cx="986569" cy="8270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08646" y="2133495"/>
            <a:ext cx="6186411" cy="4668173"/>
            <a:chOff x="6208646" y="2133495"/>
            <a:chExt cx="6186411" cy="4668173"/>
          </a:xfrm>
        </p:grpSpPr>
        <p:sp>
          <p:nvSpPr>
            <p:cNvPr id="45" name="Bent-Up Arrow 44"/>
            <p:cNvSpPr/>
            <p:nvPr/>
          </p:nvSpPr>
          <p:spPr>
            <a:xfrm rot="10800000" flipH="1">
              <a:off x="10721922" y="2623163"/>
              <a:ext cx="877303" cy="736600"/>
            </a:xfrm>
            <a:prstGeom prst="bentUpArrow">
              <a:avLst>
                <a:gd name="adj1" fmla="val 12459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2" b="89655" l="9607" r="96943">
                          <a14:foregroundMark x1="24891" y1="35632" x2="27511" y2="28352"/>
                          <a14:foregroundMark x1="49782" y1="29119" x2="49782" y2="291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97833" y="5093871"/>
              <a:ext cx="1352112" cy="138567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97" b="88745" l="4274" r="9615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86030" y="2133495"/>
              <a:ext cx="1712044" cy="1542555"/>
            </a:xfrm>
            <a:prstGeom prst="rect">
              <a:avLst/>
            </a:prstGeom>
          </p:spPr>
        </p:pic>
        <p:sp>
          <p:nvSpPr>
            <p:cNvPr id="48" name="Bent-Up Arrow 47"/>
            <p:cNvSpPr/>
            <p:nvPr/>
          </p:nvSpPr>
          <p:spPr>
            <a:xfrm rot="16200000" flipH="1">
              <a:off x="10446979" y="5179596"/>
              <a:ext cx="858271" cy="1142937"/>
            </a:xfrm>
            <a:prstGeom prst="bentUpArrow">
              <a:avLst>
                <a:gd name="adj1" fmla="val 12459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85" b="91611" l="0" r="8952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1041" y="3220260"/>
              <a:ext cx="1804016" cy="1751017"/>
            </a:xfrm>
            <a:prstGeom prst="rect">
              <a:avLst/>
            </a:prstGeom>
          </p:spPr>
        </p:pic>
        <p:sp>
          <p:nvSpPr>
            <p:cNvPr id="50" name="Bent-Up Arrow 49"/>
            <p:cNvSpPr/>
            <p:nvPr/>
          </p:nvSpPr>
          <p:spPr>
            <a:xfrm flipH="1">
              <a:off x="6783931" y="5202005"/>
              <a:ext cx="960830" cy="797434"/>
            </a:xfrm>
            <a:prstGeom prst="bentUpArrow">
              <a:avLst>
                <a:gd name="adj1" fmla="val 12459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Bent-Up Arrow 50"/>
            <p:cNvSpPr/>
            <p:nvPr/>
          </p:nvSpPr>
          <p:spPr>
            <a:xfrm rot="5400000" flipH="1">
              <a:off x="6993442" y="2520079"/>
              <a:ext cx="858271" cy="1064436"/>
            </a:xfrm>
            <a:prstGeom prst="bentUpArrow">
              <a:avLst>
                <a:gd name="adj1" fmla="val 12459"/>
                <a:gd name="adj2" fmla="val 2500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114" b="98962" l="9605" r="898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08646" y="3762612"/>
              <a:ext cx="1787840" cy="1226147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718047" y="3627227"/>
              <a:ext cx="1034245" cy="26465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54917" y="3582303"/>
              <a:ext cx="751706" cy="379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6556126" y="4780786"/>
              <a:ext cx="1034245" cy="26465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8743344" y="6452340"/>
              <a:ext cx="1034245" cy="26465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10769007" y="4960585"/>
              <a:ext cx="1344938" cy="26465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64726" y="6422632"/>
              <a:ext cx="995152" cy="379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bướm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934997" y="4942893"/>
              <a:ext cx="1238013" cy="379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Nhộng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 </a:t>
              </a:r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kén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690901" y="4771067"/>
              <a:ext cx="815583" cy="379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Bướm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Picture 2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083" y="3497580"/>
            <a:ext cx="1386718" cy="130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ed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98440" y="6523728"/>
            <a:ext cx="362758" cy="36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5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2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49" presetClass="path" presetSubtype="0" accel="50000" decel="5000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Motion origin="layout" path="M 4.79167E-6 1.11022E-16 L 0.31575 -0.015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-81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18987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203522" y="2599309"/>
            <a:ext cx="7494974" cy="1303516"/>
            <a:chOff x="2653227" y="2777241"/>
            <a:chExt cx="7494974" cy="1303516"/>
          </a:xfrm>
        </p:grpSpPr>
        <p:pic>
          <p:nvPicPr>
            <p:cNvPr id="7" name="Picture 2" descr="Flower Clip Art at Clker.com - vector clip art online, royalty free &amp;amp;  public doma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227" y="2777242"/>
              <a:ext cx="1386718" cy="130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4180291" y="2777241"/>
              <a:ext cx="5967910" cy="1303516"/>
              <a:chOff x="4180291" y="2777241"/>
              <a:chExt cx="5967910" cy="1303516"/>
            </a:xfrm>
          </p:grpSpPr>
          <p:pic>
            <p:nvPicPr>
              <p:cNvPr id="8" name="Picture 2" descr="Flower Clip Art at Clker.com - vector clip art online, royalty free &amp;amp;  public domai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0291" y="2777242"/>
                <a:ext cx="1386718" cy="1303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Flower Clip Art at Clker.com - vector clip art online, royalty free &amp;amp;  public domai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7355" y="2777242"/>
                <a:ext cx="1386718" cy="1303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Flower Clip Art at Clker.com - vector clip art online, royalty free &amp;amp;  public domai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4419" y="2777242"/>
                <a:ext cx="1386718" cy="1303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Flower Clip Art at Clker.com - vector clip art online, royalty free &amp;amp;  public domain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1483" y="2777241"/>
                <a:ext cx="1386718" cy="1303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Rectangle 2"/>
          <p:cNvSpPr/>
          <p:nvPr/>
        </p:nvSpPr>
        <p:spPr>
          <a:xfrm>
            <a:off x="1527064" y="1927627"/>
            <a:ext cx="96452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 err="1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Xin</a:t>
            </a:r>
            <a:r>
              <a:rPr lang="en-US" sz="8000" b="0" cap="none" spc="0" dirty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b="0" cap="none" spc="0" dirty="0" err="1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chào</a:t>
            </a:r>
            <a:r>
              <a:rPr lang="en-US" sz="8000" b="0" cap="none" spc="0" dirty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b="0" cap="none" spc="0" dirty="0" err="1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8000" b="0" cap="none" spc="0" dirty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b="0" cap="none" spc="0" dirty="0" err="1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hẹn</a:t>
            </a:r>
            <a:r>
              <a:rPr lang="en-US" sz="8000" b="0" cap="none" spc="0" dirty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b="0" cap="none" spc="0" dirty="0" err="1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gặp</a:t>
            </a:r>
            <a:r>
              <a:rPr lang="en-US" sz="8000" b="0" cap="none" spc="0" dirty="0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b="0" cap="none" spc="0" dirty="0" err="1">
                <a:ln w="0">
                  <a:solidFill>
                    <a:srgbClr val="FF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lại</a:t>
            </a:r>
            <a:endParaRPr lang="en-US" sz="8000" b="0" cap="none" spc="0" dirty="0">
              <a:ln w="0">
                <a:solidFill>
                  <a:srgbClr val="FF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4" name="slied cuố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45977" y="6511977"/>
            <a:ext cx="346023" cy="34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3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52040" y="1256832"/>
            <a:ext cx="1893471" cy="66330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26792" y="1207619"/>
            <a:ext cx="139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 rot="20161717">
            <a:off x="6906452" y="1137317"/>
            <a:ext cx="495071" cy="90233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9919379">
            <a:off x="2778513" y="2530182"/>
            <a:ext cx="495071" cy="90233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8341022">
            <a:off x="6180734" y="5865086"/>
            <a:ext cx="495071" cy="90233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8392540">
            <a:off x="7935418" y="5250890"/>
            <a:ext cx="495071" cy="90233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lie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6632" y="6511992"/>
            <a:ext cx="376003" cy="376003"/>
          </a:xfrm>
          <a:prstGeom prst="rect">
            <a:avLst/>
          </a:prstGeom>
        </p:spPr>
      </p:pic>
      <p:sp>
        <p:nvSpPr>
          <p:cNvPr id="22" name="AutoShape 14" descr="Bài văn Tả con bướm lớp 4 hay ngắn gọn | VFO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5708"/>
            <a:ext cx="12192000" cy="709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9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12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189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690688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slie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4720" y="6520720"/>
            <a:ext cx="337279" cy="3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8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18987" cy="6858000"/>
          </a:xfrm>
          <a:prstGeom prst="rect">
            <a:avLst/>
          </a:prstGeom>
        </p:spPr>
      </p:pic>
      <p:sp>
        <p:nvSpPr>
          <p:cNvPr id="5" name="Bent-Up Arrow 4"/>
          <p:cNvSpPr/>
          <p:nvPr/>
        </p:nvSpPr>
        <p:spPr>
          <a:xfrm rot="10800000" flipH="1">
            <a:off x="8557460" y="663743"/>
            <a:ext cx="1535029" cy="1317418"/>
          </a:xfrm>
          <a:prstGeom prst="bentUpArrow">
            <a:avLst>
              <a:gd name="adj1" fmla="val 12459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-Up Arrow 7"/>
          <p:cNvSpPr/>
          <p:nvPr/>
        </p:nvSpPr>
        <p:spPr>
          <a:xfrm rot="16200000" flipH="1">
            <a:off x="8216262" y="4301723"/>
            <a:ext cx="1535029" cy="1999814"/>
          </a:xfrm>
          <a:prstGeom prst="bentUpArrow">
            <a:avLst>
              <a:gd name="adj1" fmla="val 12459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ent-Up Arrow 14"/>
          <p:cNvSpPr/>
          <p:nvPr/>
        </p:nvSpPr>
        <p:spPr>
          <a:xfrm flipH="1">
            <a:off x="1639535" y="4448436"/>
            <a:ext cx="2121697" cy="1426224"/>
          </a:xfrm>
          <a:prstGeom prst="bentUpArrow">
            <a:avLst>
              <a:gd name="adj1" fmla="val 12459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nt-Up Arrow 15"/>
          <p:cNvSpPr/>
          <p:nvPr/>
        </p:nvSpPr>
        <p:spPr>
          <a:xfrm rot="5400000" flipH="1">
            <a:off x="1987336" y="357068"/>
            <a:ext cx="1535029" cy="1862460"/>
          </a:xfrm>
          <a:prstGeom prst="bentUpArrow">
            <a:avLst>
              <a:gd name="adj1" fmla="val 12459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4295503" y="-91033"/>
            <a:ext cx="3620865" cy="2758882"/>
            <a:chOff x="4057163" y="0"/>
            <a:chExt cx="3620865" cy="2758882"/>
          </a:xfrm>
        </p:grpSpPr>
        <p:grpSp>
          <p:nvGrpSpPr>
            <p:cNvPr id="34" name="Group 33"/>
            <p:cNvGrpSpPr/>
            <p:nvPr/>
          </p:nvGrpSpPr>
          <p:grpSpPr>
            <a:xfrm>
              <a:off x="4057163" y="298994"/>
              <a:ext cx="979571" cy="825835"/>
              <a:chOff x="4057163" y="298994"/>
              <a:chExt cx="979571" cy="825835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4057163" y="298994"/>
                <a:ext cx="979571" cy="82583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4301780" y="347472"/>
                <a:ext cx="61260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682439" y="0"/>
              <a:ext cx="2995589" cy="2758882"/>
              <a:chOff x="4682439" y="0"/>
              <a:chExt cx="2995589" cy="275888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597" b="88745" l="4274" r="96154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82439" y="0"/>
                <a:ext cx="2995589" cy="2758882"/>
              </a:xfrm>
              <a:prstGeom prst="rect">
                <a:avLst/>
              </a:prstGeom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5261160" y="2107307"/>
                <a:ext cx="1809634" cy="47334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500643" y="2026957"/>
                <a:ext cx="13152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Trứng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8328533" y="1764007"/>
            <a:ext cx="2881007" cy="2724592"/>
            <a:chOff x="8357153" y="1744035"/>
            <a:chExt cx="2881007" cy="2724592"/>
          </a:xfrm>
        </p:grpSpPr>
        <p:sp>
          <p:nvSpPr>
            <p:cNvPr id="11" name="TextBox 10"/>
            <p:cNvSpPr txBox="1"/>
            <p:nvPr/>
          </p:nvSpPr>
          <p:spPr>
            <a:xfrm>
              <a:off x="8611078" y="1797926"/>
              <a:ext cx="7131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8357153" y="1744035"/>
              <a:ext cx="979571" cy="82583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872349" y="1795079"/>
              <a:ext cx="2365811" cy="2673548"/>
              <a:chOff x="8872349" y="1795079"/>
              <a:chExt cx="2365811" cy="267354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655" l="9607" r="96943">
                            <a14:foregroundMark x1="24891" y1="35632" x2="27511" y2="28352"/>
                            <a14:foregroundMark x1="49782" y1="29119" x2="49782" y2="2911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872349" y="1795079"/>
                <a:ext cx="2365811" cy="2478300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9336724" y="3945407"/>
                <a:ext cx="1901436" cy="523220"/>
                <a:chOff x="9336724" y="3945407"/>
                <a:chExt cx="1901436" cy="523220"/>
              </a:xfrm>
            </p:grpSpPr>
            <p:sp>
              <p:nvSpPr>
                <p:cNvPr id="21" name="Rounded Rectangle 20"/>
                <p:cNvSpPr/>
                <p:nvPr/>
              </p:nvSpPr>
              <p:spPr>
                <a:xfrm>
                  <a:off x="9336724" y="3968940"/>
                  <a:ext cx="1809634" cy="473346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9496926" y="3945407"/>
                  <a:ext cx="17412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Sâu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bướm</a:t>
                  </a:r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51" name="Group 50"/>
          <p:cNvGrpSpPr/>
          <p:nvPr/>
        </p:nvGrpSpPr>
        <p:grpSpPr>
          <a:xfrm>
            <a:off x="4156480" y="3225264"/>
            <a:ext cx="3906025" cy="3500327"/>
            <a:chOff x="4083348" y="3250313"/>
            <a:chExt cx="3906025" cy="3500327"/>
          </a:xfrm>
        </p:grpSpPr>
        <p:sp>
          <p:nvSpPr>
            <p:cNvPr id="13" name="Oval 12"/>
            <p:cNvSpPr/>
            <p:nvPr/>
          </p:nvSpPr>
          <p:spPr>
            <a:xfrm>
              <a:off x="7009802" y="4685525"/>
              <a:ext cx="979571" cy="84016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57866" y="4685525"/>
              <a:ext cx="7082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4083348" y="3250313"/>
              <a:ext cx="3156513" cy="3500327"/>
              <a:chOff x="4222710" y="3374988"/>
              <a:chExt cx="3156513" cy="350032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685" b="91611" l="0" r="8952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222710" y="3374988"/>
                <a:ext cx="3156513" cy="3131720"/>
              </a:xfrm>
              <a:prstGeom prst="rect">
                <a:avLst/>
              </a:prstGeom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4491789" y="6350044"/>
                <a:ext cx="2353260" cy="47334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682439" y="6352095"/>
                <a:ext cx="2166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kén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17411" y="2133143"/>
            <a:ext cx="3743822" cy="2386031"/>
            <a:chOff x="17411" y="2133143"/>
            <a:chExt cx="3743822" cy="2386031"/>
          </a:xfrm>
        </p:grpSpPr>
        <p:sp>
          <p:nvSpPr>
            <p:cNvPr id="10" name="Oval 9"/>
            <p:cNvSpPr/>
            <p:nvPr/>
          </p:nvSpPr>
          <p:spPr>
            <a:xfrm>
              <a:off x="2781662" y="3344622"/>
              <a:ext cx="979571" cy="82583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07279" y="3359603"/>
              <a:ext cx="51859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7411" y="2133143"/>
              <a:ext cx="3128211" cy="2386031"/>
              <a:chOff x="-804002" y="2107307"/>
              <a:chExt cx="3128211" cy="238603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114" b="98962" l="9605" r="898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804002" y="2107307"/>
                <a:ext cx="3128211" cy="2192984"/>
              </a:xfrm>
              <a:prstGeom prst="rect">
                <a:avLst/>
              </a:prstGeom>
            </p:spPr>
          </p:pic>
          <p:sp>
            <p:nvSpPr>
              <p:cNvPr id="20" name="Rounded Rectangle 19"/>
              <p:cNvSpPr/>
              <p:nvPr/>
            </p:nvSpPr>
            <p:spPr>
              <a:xfrm>
                <a:off x="-465454" y="3958495"/>
                <a:ext cx="1809634" cy="47334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-220525" y="3908563"/>
                <a:ext cx="14270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Bướm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7" name="slie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52062" y="6141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9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18987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86100" y="365125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BƯỚM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4" y="1395494"/>
            <a:ext cx="5374271" cy="42251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10" y="1395494"/>
            <a:ext cx="5452590" cy="42251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145628" y="5780690"/>
            <a:ext cx="306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BƯỚM TRẮNG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85719" y="5780690"/>
            <a:ext cx="472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BƯỚM TRONG SUỐT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4" y="1436976"/>
            <a:ext cx="5316036" cy="4142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10" y="1438220"/>
            <a:ext cx="5452590" cy="41824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98964" y="5802382"/>
            <a:ext cx="4669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BƯỚM LÁ KHÔ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25276" y="5780690"/>
            <a:ext cx="3842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BƯỚM KHỔNG LỒ</a:t>
            </a:r>
          </a:p>
        </p:txBody>
      </p:sp>
      <p:pic>
        <p:nvPicPr>
          <p:cNvPr id="3" name="slie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65267" y="6325602"/>
            <a:ext cx="443172" cy="44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3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5" grpId="0"/>
      <p:bldP spid="15" grpId="1"/>
      <p:bldP spid="16" grpId="0"/>
      <p:bldP spid="16" grpId="1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1898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r="16401"/>
          <a:stretch/>
        </p:blipFill>
        <p:spPr>
          <a:xfrm>
            <a:off x="616679" y="99106"/>
            <a:ext cx="4802486" cy="3183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4100"/>
          <a:stretch/>
        </p:blipFill>
        <p:spPr>
          <a:xfrm>
            <a:off x="605793" y="3888773"/>
            <a:ext cx="4813372" cy="2382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t="7685" r="15342" b="11010"/>
          <a:stretch/>
        </p:blipFill>
        <p:spPr>
          <a:xfrm>
            <a:off x="6414959" y="99106"/>
            <a:ext cx="4938841" cy="3183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r="12328"/>
          <a:stretch/>
        </p:blipFill>
        <p:spPr>
          <a:xfrm>
            <a:off x="6513501" y="3888773"/>
            <a:ext cx="4840300" cy="24851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2508" y="3312951"/>
            <a:ext cx="445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BƯỚM VÀNG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4959" y="3342418"/>
            <a:ext cx="512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BƯỚM PHƯỢNG ĐUÔI HỒNG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6284604"/>
            <a:ext cx="391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BƯỚM ĐUÔI KIẾM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75570" y="6373906"/>
            <a:ext cx="3402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BƯỚM MẮT MÈO</a:t>
            </a:r>
          </a:p>
        </p:txBody>
      </p:sp>
      <p:pic>
        <p:nvPicPr>
          <p:cNvPr id="10" name="slie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59328" y="6373905"/>
            <a:ext cx="388559" cy="3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3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189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0456" y="900113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</a:rPr>
              <a:t>Trò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chơi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6225" y="1920895"/>
            <a:ext cx="1067276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baseline="-25000" dirty="0">
                <a:solidFill>
                  <a:srgbClr val="FF0000"/>
                </a:solidFill>
              </a:rPr>
              <a:t>Ai </a:t>
            </a:r>
            <a:r>
              <a:rPr lang="en-US" sz="13800" b="1" baseline="-25000" dirty="0" err="1">
                <a:solidFill>
                  <a:srgbClr val="FF0000"/>
                </a:solidFill>
              </a:rPr>
              <a:t>thông</a:t>
            </a:r>
            <a:r>
              <a:rPr lang="en-US" sz="13800" b="1" baseline="-25000" dirty="0">
                <a:solidFill>
                  <a:srgbClr val="FF0000"/>
                </a:solidFill>
              </a:rPr>
              <a:t> minh </a:t>
            </a:r>
            <a:r>
              <a:rPr lang="en-US" sz="13800" b="1" baseline="-25000" dirty="0" err="1">
                <a:solidFill>
                  <a:srgbClr val="FF0000"/>
                </a:solidFill>
              </a:rPr>
              <a:t>hơn</a:t>
            </a:r>
            <a:endParaRPr lang="en-US" sz="13800" b="1" baseline="-25000" dirty="0">
              <a:solidFill>
                <a:srgbClr val="FF0000"/>
              </a:solidFill>
            </a:endParaRPr>
          </a:p>
        </p:txBody>
      </p:sp>
      <p:pic>
        <p:nvPicPr>
          <p:cNvPr id="5" name="slie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1176" y="6355829"/>
            <a:ext cx="361013" cy="3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84" y="0"/>
            <a:ext cx="12218987" cy="685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99655" y="288714"/>
            <a:ext cx="90511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</a:rPr>
              <a:t>Câu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hỏi</a:t>
            </a:r>
            <a:r>
              <a:rPr lang="en-US" sz="5000" b="1" dirty="0">
                <a:solidFill>
                  <a:srgbClr val="FF0000"/>
                </a:solidFill>
              </a:rPr>
              <a:t> 1: </a:t>
            </a:r>
            <a:r>
              <a:rPr lang="en-US" sz="5000" b="1" dirty="0" err="1">
                <a:solidFill>
                  <a:srgbClr val="FF0000"/>
                </a:solidFill>
              </a:rPr>
              <a:t>Bướm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đẻ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ra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gì</a:t>
            </a:r>
            <a:r>
              <a:rPr lang="en-US" sz="50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79054" y="1642157"/>
            <a:ext cx="2995589" cy="3089782"/>
            <a:chOff x="-79054" y="1642157"/>
            <a:chExt cx="2995589" cy="308978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97" b="88745" l="4274" r="9615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9054" y="1642157"/>
              <a:ext cx="2995589" cy="2758882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162423" y="4147164"/>
              <a:ext cx="1809634" cy="584775"/>
              <a:chOff x="5261160" y="2010368"/>
              <a:chExt cx="1809634" cy="584775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5261160" y="2107307"/>
                <a:ext cx="1809634" cy="47334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08341" y="2010368"/>
                <a:ext cx="13152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Trứng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3568667" y="1293014"/>
            <a:ext cx="2080494" cy="2416032"/>
            <a:chOff x="3744750" y="1340739"/>
            <a:chExt cx="2080494" cy="24160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2" b="89655" l="9607" r="96943">
                          <a14:foregroundMark x1="24891" y1="35632" x2="27511" y2="28352"/>
                          <a14:foregroundMark x1="49782" y1="29119" x2="49782" y2="291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44750" y="1340739"/>
              <a:ext cx="2080494" cy="2179417"/>
            </a:xfrm>
            <a:prstGeom prst="rect">
              <a:avLst/>
            </a:prstGeom>
          </p:spPr>
        </p:pic>
        <p:grpSp>
          <p:nvGrpSpPr>
            <p:cNvPr id="45" name="Group 44"/>
            <p:cNvGrpSpPr/>
            <p:nvPr/>
          </p:nvGrpSpPr>
          <p:grpSpPr>
            <a:xfrm>
              <a:off x="3775280" y="3233551"/>
              <a:ext cx="1901436" cy="523220"/>
              <a:chOff x="9336724" y="3945407"/>
              <a:chExt cx="1901436" cy="523220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9336724" y="3968940"/>
                <a:ext cx="1809634" cy="47334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9496926" y="3945407"/>
                <a:ext cx="17412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Sâu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bướm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6301293" y="1691224"/>
            <a:ext cx="3156513" cy="3565986"/>
            <a:chOff x="6301293" y="1691224"/>
            <a:chExt cx="3156513" cy="356598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685" b="91611" l="0" r="8952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1293" y="1691224"/>
              <a:ext cx="3156513" cy="3131720"/>
            </a:xfrm>
            <a:prstGeom prst="rect">
              <a:avLst/>
            </a:prstGeom>
          </p:spPr>
        </p:pic>
        <p:grpSp>
          <p:nvGrpSpPr>
            <p:cNvPr id="49" name="Group 48"/>
            <p:cNvGrpSpPr/>
            <p:nvPr/>
          </p:nvGrpSpPr>
          <p:grpSpPr>
            <a:xfrm>
              <a:off x="6477752" y="4731939"/>
              <a:ext cx="2356821" cy="525271"/>
              <a:chOff x="4491789" y="6350044"/>
              <a:chExt cx="2356821" cy="525271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4491789" y="6350044"/>
                <a:ext cx="2353260" cy="47334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682439" y="6352095"/>
                <a:ext cx="21661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kén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9688925" y="1768509"/>
            <a:ext cx="2306567" cy="2049817"/>
            <a:chOff x="9688925" y="1768509"/>
            <a:chExt cx="2306567" cy="2049817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114" b="98962" l="9605" r="898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84740" y="1768509"/>
              <a:ext cx="2089829" cy="1465042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9688925" y="3233551"/>
              <a:ext cx="2306567" cy="584775"/>
              <a:chOff x="9688925" y="3233551"/>
              <a:chExt cx="2306567" cy="584775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9688925" y="3283483"/>
                <a:ext cx="2306567" cy="47334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9933855" y="3233551"/>
                <a:ext cx="20022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</a:t>
                </a:r>
              </a:p>
            </p:txBody>
          </p:sp>
        </p:grpSp>
      </p:grp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4997" y="168792"/>
            <a:ext cx="986569" cy="827087"/>
          </a:xfrm>
          <a:prstGeom prst="rect">
            <a:avLst/>
          </a:prstGeom>
        </p:spPr>
      </p:pic>
      <p:pic>
        <p:nvPicPr>
          <p:cNvPr id="1026" name="Picture 2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10" y="3049219"/>
            <a:ext cx="1355423" cy="127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ed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96407" y="6407683"/>
            <a:ext cx="450317" cy="45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8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3.95833E-6 -3.33333E-6 L 0.39153 0.0761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379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6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189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68" y="1295632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</a:rPr>
              <a:t>Câu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hỏi</a:t>
            </a:r>
            <a:r>
              <a:rPr lang="en-US" sz="5000" b="1" dirty="0">
                <a:solidFill>
                  <a:srgbClr val="FF0000"/>
                </a:solidFill>
              </a:rPr>
              <a:t> 2: Con </a:t>
            </a:r>
            <a:r>
              <a:rPr lang="en-US" sz="5000" b="1" dirty="0" err="1">
                <a:solidFill>
                  <a:srgbClr val="FF0000"/>
                </a:solidFill>
              </a:rPr>
              <a:t>sâu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nở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từ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trứng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ăn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gì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để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lớn</a:t>
            </a:r>
            <a:r>
              <a:rPr lang="en-US" sz="5000" b="1" dirty="0">
                <a:solidFill>
                  <a:srgbClr val="FF0000"/>
                </a:solidFill>
              </a:rPr>
              <a:t>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67224" y="2947859"/>
            <a:ext cx="3167362" cy="3221647"/>
            <a:chOff x="133051" y="1720636"/>
            <a:chExt cx="3167362" cy="3221647"/>
          </a:xfrm>
        </p:grpSpPr>
        <p:pic>
          <p:nvPicPr>
            <p:cNvPr id="5122" name="Picture 2" descr="Vỏ trứng gà chữa nhiều bện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51" y="1720636"/>
              <a:ext cx="3167362" cy="223901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133051" y="4204315"/>
              <a:ext cx="2472679" cy="737968"/>
              <a:chOff x="133051" y="4204315"/>
              <a:chExt cx="2472679" cy="737968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33051" y="4204315"/>
                <a:ext cx="2180728" cy="73796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445144" y="4225197"/>
                <a:ext cx="2160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Vỏ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trứng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4434227" y="2871262"/>
            <a:ext cx="3350531" cy="3221647"/>
            <a:chOff x="4193678" y="1720636"/>
            <a:chExt cx="3350531" cy="3221647"/>
          </a:xfrm>
        </p:grpSpPr>
        <p:pic>
          <p:nvPicPr>
            <p:cNvPr id="5130" name="Picture 10" descr="CÔNG DỤNG CỦA CÂY LÁ LỐP | Trạm Y tế Xã Đông Thạnh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678" y="1720636"/>
              <a:ext cx="3350531" cy="216606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4778579" y="4204315"/>
              <a:ext cx="2180728" cy="737968"/>
              <a:chOff x="4778579" y="4204315"/>
              <a:chExt cx="2180728" cy="737968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4778579" y="4204315"/>
                <a:ext cx="2180728" cy="73796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065954" y="4259785"/>
                <a:ext cx="17240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Lá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8726909" y="2816994"/>
            <a:ext cx="3083368" cy="3352512"/>
            <a:chOff x="8778798" y="1610652"/>
            <a:chExt cx="3083368" cy="3352512"/>
          </a:xfrm>
        </p:grpSpPr>
        <p:grpSp>
          <p:nvGrpSpPr>
            <p:cNvPr id="22" name="Group 21"/>
            <p:cNvGrpSpPr/>
            <p:nvPr/>
          </p:nvGrpSpPr>
          <p:grpSpPr>
            <a:xfrm>
              <a:off x="9419531" y="4225196"/>
              <a:ext cx="2180728" cy="737968"/>
              <a:chOff x="9419531" y="4225196"/>
              <a:chExt cx="2180728" cy="737968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9419531" y="4225196"/>
                <a:ext cx="2180728" cy="73796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652645" y="4301792"/>
                <a:ext cx="1714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Vỏ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8798" y="1610652"/>
              <a:ext cx="3083368" cy="231252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3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05430" y="1675"/>
            <a:ext cx="986569" cy="827087"/>
          </a:xfrm>
          <a:prstGeom prst="rect">
            <a:avLst/>
          </a:prstGeom>
        </p:spPr>
      </p:pic>
      <p:pic>
        <p:nvPicPr>
          <p:cNvPr id="25" name="Picture 2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397" y="3415610"/>
            <a:ext cx="1386718" cy="130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ed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42984" y="6481997"/>
            <a:ext cx="376003" cy="37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6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</TotalTime>
  <Words>181</Words>
  <Application>Microsoft Office PowerPoint</Application>
  <PresentationFormat>Widescreen</PresentationFormat>
  <Paragraphs>55</Paragraphs>
  <Slides>13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Lan Anh Nguyễn</cp:lastModifiedBy>
  <cp:revision>115</cp:revision>
  <dcterms:created xsi:type="dcterms:W3CDTF">2021-11-23T14:33:30Z</dcterms:created>
  <dcterms:modified xsi:type="dcterms:W3CDTF">2023-04-12T13:52:41Z</dcterms:modified>
</cp:coreProperties>
</file>