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5" r:id="rId3"/>
    <p:sldId id="290" r:id="rId4"/>
    <p:sldId id="305" r:id="rId5"/>
    <p:sldId id="308" r:id="rId6"/>
    <p:sldId id="296" r:id="rId7"/>
    <p:sldId id="291" r:id="rId8"/>
    <p:sldId id="292" r:id="rId9"/>
    <p:sldId id="293" r:id="rId10"/>
    <p:sldId id="294" r:id="rId11"/>
    <p:sldId id="289" r:id="rId12"/>
    <p:sldId id="297" r:id="rId13"/>
    <p:sldId id="298" r:id="rId14"/>
    <p:sldId id="302" r:id="rId15"/>
    <p:sldId id="299" r:id="rId16"/>
    <p:sldId id="303" r:id="rId17"/>
    <p:sldId id="300" r:id="rId18"/>
    <p:sldId id="307" r:id="rId19"/>
    <p:sldId id="301" r:id="rId20"/>
    <p:sldId id="304" r:id="rId21"/>
    <p:sldId id="2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6FFFF"/>
    <a:srgbClr val="FF3300"/>
    <a:srgbClr val="FF99FF"/>
    <a:srgbClr val="FFFF66"/>
    <a:srgbClr val="CC00FF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4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A000A-D208-6DED-0F8B-2F7606EFA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7B594-5E6B-8111-40DC-D7C2CDB87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586DA-F15D-1EE2-6585-4B168E7CE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2389-0963-462C-8717-DA8C5F56B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38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317539-200C-6237-7855-501E375CC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D6E935-D3A0-FA96-EDB0-57545D62E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F5D197-1083-D812-3059-8804532193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D9FE-56BB-44A3-BF23-09F21B2164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22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8683F9-19C8-5381-A9FD-5A8524686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F8998-5239-71A3-648C-2D3A7261E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86F09E-55CC-DDBD-51CF-D6C841216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03207-5F47-43B0-97C3-A7F5ACE97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43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F428AE-3DAE-FB21-5C27-739DC4481953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F7FF9156-1538-729C-972D-A55EAA59CEE1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7C3C0F09-45A9-8AE9-6796-6A00A8385B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15D2687D-66EC-6BBF-3542-12912171264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DE715A5A-5386-E126-E28A-BFC021892FD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2562C2E-A745-BADD-86CB-5BB7D38C655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E309883-1F41-D5B9-3488-68049957DE3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86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2"/>
            <a:ext cx="7772400" cy="1933575"/>
          </a:xfrm>
        </p:spPr>
        <p:txBody>
          <a:bodyPr anchor="b"/>
          <a:lstStyle>
            <a:lvl1pPr algn="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341E370-1133-A3A7-97C8-98E9672D5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96598B78-352F-1910-F501-9033111A4E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99DFFDFE-2D01-5E76-6313-9FA511DB5B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963D-D7B9-4BBE-9228-0CDE9E44E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38816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466DFB-934D-1B84-9087-17BEA6A54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E99F042A-889B-F688-621C-8B1F9EB6C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4961556-84AF-54F4-2166-ECE2C37198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7459B-E23B-4426-8D31-50A43FF34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30781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F41F411-F64E-B2E6-E884-ED50F349A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1374B94-537A-E430-7CC6-A9CD462FC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3D1BF6E-D23A-364A-3109-74F8BE2EA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C9C2A-9A7D-4050-AADD-4BF27DA07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812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6A240A7-C09C-DFF6-D689-5B045C043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B946774-F3E9-5842-163A-A99A1F292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BB442FA-D7A3-75D6-CD82-B8BF819F8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C7B0-470C-4F4D-BC00-4C9FFFC845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423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7677B9A-1E30-E186-54CE-301128FD1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AB949F9-A615-2249-7EF6-2F23FD8BE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FE56E45-6208-0F39-DD3A-8C02F2873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B7810-4FD2-4E65-9B72-7F499EBE1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533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68246BA-740E-7AC7-5DB6-7B31BC735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93D4C9B-4915-9561-2E4B-AFFB155FF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5064A74-DD48-E0B3-D74A-EE608C86A6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C8AD-1A1A-411A-BDA7-9D135E5FCF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8443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E4E4711-0655-F694-A587-209B48BF8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9268EE3-9177-0C69-CA71-62406E8BE9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86F0D55-BA10-78CF-FAD4-5AA56B123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B7BE-A0B6-4A39-AB67-CB697828A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8957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2091DE0-FD2F-A4FE-264F-345E12A8E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7487156-4A6A-1072-8E1D-36E015737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0B1D95D-B1C5-EED4-D4D3-195E1B7C6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1FF08-DE46-4A49-9BB5-BCB2E96BF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00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97E16E-D888-F065-8643-C229C3C006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952A47-56FA-8950-0833-B713655EB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DEFD98-EF6B-755A-BF7E-A356BE405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7E25-363D-4D15-BB44-04332A739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21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7673A1E-AFD9-879C-3E4F-3FFBCD8FA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E25D401-5594-CE1A-C6E8-858C73995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C30E5FD-87AB-9FA3-AAFE-0D99D99C8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C7EB-AC8E-4EB2-82BD-8BCDA3AE1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5177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78CB535C-8F3E-39D6-5F48-60A025DC5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9413B1A5-77B6-6473-B8B9-07BC3DD87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C8F21D7-746D-576F-1895-4979D34FB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F4D6-2C46-42FB-8E9A-6DAEF7AA9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9468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7C58171-2839-BE39-0014-DEE143C62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86AFCD2-A3AB-9B35-5B09-4A5866210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722EC5C-3345-C8FD-A68E-483AE3C6D8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C8F8-1249-4C0F-8235-CEA6C0E39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7647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822160E-7879-79E9-3E73-2AB29815A6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C52293-E603-6B4B-106C-740C3BD22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CB1B12F-6075-FE4E-0648-5AD4C2A6A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B0C1-FB9A-45AD-80B9-C5B8D4DFF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078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E92CE32-C1F8-3D3C-6742-49CDC3216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0694A81-B823-EBE7-4746-2336FD4AB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E08A1DA-C5E1-847E-48CE-FB56E821E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2867-62EA-44B7-920F-23D0B9576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364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5C29DE0-6281-AB36-A10A-85B062381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2A37FBC-C50C-D9AF-ED11-DFF5D598B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D013957-21A8-CE1C-7167-0DB2B3870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5BB3C-3390-4672-91C2-A7E0101FA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835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D33BB48-AAE4-E057-2DAF-A8A16D760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D4F8AFA-7823-28E3-200B-70736B6BE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8FE4DEB-55F4-2F68-3337-17B01B7860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48E27-150B-4F72-8761-B7EE200BB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4610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ECA77-613B-0F3D-8B92-DA16B55FB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DC4521-E1CE-5593-C3D0-EBFDE60F1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D5AC7D-E4C3-83F9-F5A0-28A711489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503D-12CF-4705-90D7-9CA6D98DC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35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3C099-BA6F-E998-A296-EA528E806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23FB2-BF5B-262C-817C-54D9C7558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C8B7D-FDB6-7E02-E403-567734DD0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A61D-97B8-4D8E-98FC-B5E4692F1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88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2D84FA-7AD2-0C2D-77B4-996969600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1F7F48-10D7-D071-47EE-6F18D4394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039F6B-CE75-8D5B-5589-22EE60B8A9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921B2-EDDA-4A71-8912-ED2ED2D56E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6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3E0DE6-DA3D-8BB6-00F2-8C1974FB85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FA4E33-527A-010A-579B-E94060DE1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52B57B-7CE5-D4D0-44B6-404FE3E5D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F182-441E-4CAF-9E33-399F76DB11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34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87DBF7-AE2A-3770-2BEA-A5AEBD535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92ACA8-6BB3-6AFB-43FF-244DC319A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B0577C-1125-35B1-7B9B-5ACFB415D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75C62-0621-4323-97E3-F5EDCCAC9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55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458BB5-25DC-0E19-2114-2CBB5C596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7BDFA-45AD-794B-DCA8-9A45BA3D3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2B58A-7B3F-9E8D-391C-597A4D03A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9D6B-6674-4CAD-867A-289505F3C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5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74113-AD85-E156-FF50-9EEDB320B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D1EDA-0EA0-0914-A865-03C776664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5E8EF-3A8A-2CE7-75B5-08A5D7F5F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39D70-9F22-4079-81CB-0C42C338AB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56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29E89D-EF8A-F11F-DD36-74A6FAE39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71BDCD-76A4-6E40-EB38-ADBE804FF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B2C0CF-5B5E-8B5A-A0CF-A0AE0825AD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726A80-57E7-0866-6559-4F614817298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6840C9-0B38-FE64-68DC-FA8087E5BD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AC9AAE2-CA63-43E7-B850-E726486D1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9A0BA7B9-3C02-A464-CAD5-1B88E67CBD1D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F6BA6779-03DF-E696-9F38-DC45A2C362C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448A3A40-27CC-FCBF-EAB3-DC339735FD1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5E221DC0-A017-CE5F-D4C5-4811ADABBFD5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61E4A7D1-9EE6-73A9-4560-EA789E27B2F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27486BC4-674B-DC1F-4236-FD7275FAA57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609DD757-3DFE-A5E4-E6E7-18C739229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5705" name="Rectangle 9">
            <a:extLst>
              <a:ext uri="{FF2B5EF4-FFF2-40B4-BE49-F238E27FC236}">
                <a16:creationId xmlns:a16="http://schemas.microsoft.com/office/drawing/2014/main" id="{DA0E69D9-F5BF-6EED-3A9E-7C6E9CA5A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6" name="Rectangle 10">
            <a:extLst>
              <a:ext uri="{FF2B5EF4-FFF2-40B4-BE49-F238E27FC236}">
                <a16:creationId xmlns:a16="http://schemas.microsoft.com/office/drawing/2014/main" id="{0BC85433-A952-08B6-83F4-AE0111050E8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7" name="Rectangle 11">
            <a:extLst>
              <a:ext uri="{FF2B5EF4-FFF2-40B4-BE49-F238E27FC236}">
                <a16:creationId xmlns:a16="http://schemas.microsoft.com/office/drawing/2014/main" id="{9B3451C6-6268-1D51-CFB9-4A23525351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B8D7C0-8914-4B0E-8189-8EE2D1B9E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18F09B78-9277-332F-07DD-1367343E6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17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audio" Target="../media/audio3.wav"/><Relationship Id="rId7" Type="http://schemas.openxmlformats.org/officeDocument/2006/relationships/image" Target="../media/image2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3.wav"/><Relationship Id="rId7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9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file:///D:/dl%20khuong/Ca%20nhan/Thao/GIAO%20AN%20DIEN%20TU/GIAC%20QUAN/Hay%20Xoay%20Nao%20(nhac%20dem).mp3" TargetMode="External"/><Relationship Id="rId1" Type="http://schemas.openxmlformats.org/officeDocument/2006/relationships/audio" Target="file:///C:/Documents%20and%20Settings/Administrator/My%20Documents/My%20Music/NHAC%20THUC%20VAT/l&#253;%20c&#226;y%20b&#244;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/dl%20khuong/Ca%20nhan/Thao/GIAO%20AN%20DIEN%20TU/GIAC%20QUAN/Eine-Kleine-Nachtmusik.mp3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/dl%20khuong/Ca%20nhan/Thao/GIAO%20AN%20DIEN%20TU/GIAC%20QUAN/AMORIORE.mp3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2" Type="http://schemas.openxmlformats.org/officeDocument/2006/relationships/audio" Target="file:///D:/dl%20khuong/Ca%20nhan/Thao/GIAO%20AN%20DIEN%20TU/GIAC%20QUAN/KhamTay-DaoVietHung.mp3" TargetMode="External"/><Relationship Id="rId1" Type="http://schemas.openxmlformats.org/officeDocument/2006/relationships/audio" Target="file:///C:/Documents%20and%20Settings/Administrator/My%20Documents/My%20Music/NHAC%20THUC%20VAT/l&#253;%20c&#226;y%20b&#244;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7.xml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6.xml"/><Relationship Id="rId4" Type="http://schemas.openxmlformats.org/officeDocument/2006/relationships/image" Target="../media/image11.gif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file:///C:/Users/Admin/Downloads/&#272;ang%20C&#7853;p%20Nh&#7853;t%20&#8211;%20Ti&#7871;ng%20chim%20h&#243;t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C:/Users/Admin/Downloads/V.A%20&#8211;%20Ti&#7871;ng%20V&#7895;%20Tay.mp3" TargetMode="External"/><Relationship Id="rId1" Type="http://schemas.openxmlformats.org/officeDocument/2006/relationships/audio" Target="file:///C:/Users/Admin/Downloads/&#272;ang%20C&#7853;p%20Nh&#7853;t%20&#8211;%20Nh&#7841;c%20Chu&#244;ng%20Ti&#7871;ng%20N&#432;&#7899;c%20Ch&#7843;y%20(&#272;&#7897;c%20Quy&#7873;n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30FA2C2-B4B2-BF50-8B9C-DEACFED8B1E3}"/>
              </a:ext>
            </a:extLst>
          </p:cNvPr>
          <p:cNvSpPr txBox="1"/>
          <p:nvPr/>
        </p:nvSpPr>
        <p:spPr>
          <a:xfrm>
            <a:off x="2320467" y="857250"/>
            <a:ext cx="4925837" cy="10895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lnSpc>
                <a:spcPct val="150000"/>
              </a:lnSpc>
              <a:defRPr/>
            </a:pPr>
            <a:endParaRPr lang="en-US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TRƯỜNG MẦM NON</a:t>
            </a:r>
            <a:r>
              <a:rPr lang="vi-VN" sz="1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 NẮNG MAI </a:t>
            </a:r>
            <a:endParaRPr lang="en-US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99" name="TextBox 12">
            <a:extLst>
              <a:ext uri="{FF2B5EF4-FFF2-40B4-BE49-F238E27FC236}">
                <a16:creationId xmlns:a16="http://schemas.microsoft.com/office/drawing/2014/main" id="{B82129A1-21B6-4B63-B188-D3F4F3E12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514600"/>
            <a:ext cx="354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</a:rPr>
              <a:t>KHÁM PHÁ XÃ HỘI</a:t>
            </a:r>
          </a:p>
        </p:txBody>
      </p:sp>
      <p:sp>
        <p:nvSpPr>
          <p:cNvPr id="4100" name="Rectangle 13">
            <a:extLst>
              <a:ext uri="{FF2B5EF4-FFF2-40B4-BE49-F238E27FC236}">
                <a16:creationId xmlns:a16="http://schemas.microsoft.com/office/drawing/2014/main" id="{6462EF47-52FE-F0E2-45F5-0BCF93CC2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3543300"/>
            <a:ext cx="5375275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các giác quan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( 4 - 5 </a:t>
            </a:r>
            <a:r>
              <a:rPr lang="en-US" alt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1" name="Rectangle 14">
            <a:extLst>
              <a:ext uri="{FF2B5EF4-FFF2-40B4-BE49-F238E27FC236}">
                <a16:creationId xmlns:a16="http://schemas.microsoft.com/office/drawing/2014/main" id="{0D2A3CC0-35EC-1E83-BFE6-883F38D9D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0" y="5200650"/>
            <a:ext cx="3100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1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CB064BA8-2025-89E0-ED2A-61787A69D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54175"/>
            <a:ext cx="4953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A53B9FFD-244E-905B-6379-61D54317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7451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Thị giác</a:t>
            </a:r>
          </a:p>
        </p:txBody>
      </p:sp>
      <p:pic>
        <p:nvPicPr>
          <p:cNvPr id="44039" name="Picture 7">
            <a:extLst>
              <a:ext uri="{FF2B5EF4-FFF2-40B4-BE49-F238E27FC236}">
                <a16:creationId xmlns:a16="http://schemas.microsoft.com/office/drawing/2014/main" id="{0698599B-4662-DBED-A136-9FC38A6C9A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2057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>
            <a:extLst>
              <a:ext uri="{FF2B5EF4-FFF2-40B4-BE49-F238E27FC236}">
                <a16:creationId xmlns:a16="http://schemas.microsoft.com/office/drawing/2014/main" id="{35C724B3-9245-99CE-A657-C49B31525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33350"/>
            <a:ext cx="1762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>
            <a:extLst>
              <a:ext uri="{FF2B5EF4-FFF2-40B4-BE49-F238E27FC236}">
                <a16:creationId xmlns:a16="http://schemas.microsoft.com/office/drawing/2014/main" id="{2A626DC4-E8BD-5F5E-B2DA-8627F8CD66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2907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AutoShape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BA263F4-375E-4901-4A96-7B7E865E6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D845862-EE71-9041-C268-B7EE774CD1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4FA1607D-1D54-5D70-F291-A6C1C4BA1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125B1F3E-0BC1-4A99-2751-4B3D078D5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1A0C9806-C1B5-5AAC-09AE-96C0A5C5D1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873E4AF2-EC05-182E-1728-9778CDF78A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CACABBDC-3EF2-F271-5D7A-42C287345D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D326C13C-24F5-919D-24C7-9E4189D58B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9EAC378B-B3E1-1DB9-496C-CBB56C4EA6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252E7F8E-A2E9-FD53-E69C-42658196E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extLst>
              <a:ext uri="{FF2B5EF4-FFF2-40B4-BE49-F238E27FC236}">
                <a16:creationId xmlns:a16="http://schemas.microsoft.com/office/drawing/2014/main" id="{67AAC6A3-F3D4-492B-7770-3D8E323B2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07DC138A-79C1-6D75-7BEA-BB2A068811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>
            <a:extLst>
              <a:ext uri="{FF2B5EF4-FFF2-40B4-BE49-F238E27FC236}">
                <a16:creationId xmlns:a16="http://schemas.microsoft.com/office/drawing/2014/main" id="{00B56D89-D090-766C-2144-03EBFE41DE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>
            <a:extLst>
              <a:ext uri="{FF2B5EF4-FFF2-40B4-BE49-F238E27FC236}">
                <a16:creationId xmlns:a16="http://schemas.microsoft.com/office/drawing/2014/main" id="{783CAAA4-C102-AE68-BFB8-5F70C1282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>
            <a:extLst>
              <a:ext uri="{FF2B5EF4-FFF2-40B4-BE49-F238E27FC236}">
                <a16:creationId xmlns:a16="http://schemas.microsoft.com/office/drawing/2014/main" id="{32D082AE-494E-3A07-61CF-882A482282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>
            <a:extLst>
              <a:ext uri="{FF2B5EF4-FFF2-40B4-BE49-F238E27FC236}">
                <a16:creationId xmlns:a16="http://schemas.microsoft.com/office/drawing/2014/main" id="{C97BBD33-8D75-2979-7522-B4269415A6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>
            <a:extLst>
              <a:ext uri="{FF2B5EF4-FFF2-40B4-BE49-F238E27FC236}">
                <a16:creationId xmlns:a16="http://schemas.microsoft.com/office/drawing/2014/main" id="{D81FB3AA-5247-0CD5-9920-6A362F08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>
            <a:extLst>
              <a:ext uri="{FF2B5EF4-FFF2-40B4-BE49-F238E27FC236}">
                <a16:creationId xmlns:a16="http://schemas.microsoft.com/office/drawing/2014/main" id="{A1A4649D-98F9-464A-1E44-5708C143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>
            <a:extLst>
              <a:ext uri="{FF2B5EF4-FFF2-40B4-BE49-F238E27FC236}">
                <a16:creationId xmlns:a16="http://schemas.microsoft.com/office/drawing/2014/main" id="{972D9A1C-E07C-F9AF-5B43-787E42F6E1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>
            <a:extLst>
              <a:ext uri="{FF2B5EF4-FFF2-40B4-BE49-F238E27FC236}">
                <a16:creationId xmlns:a16="http://schemas.microsoft.com/office/drawing/2014/main" id="{C65F8B09-5528-265D-7B62-737444A827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AutoShape 22">
            <a:extLst>
              <a:ext uri="{FF2B5EF4-FFF2-40B4-BE49-F238E27FC236}">
                <a16:creationId xmlns:a16="http://schemas.microsoft.com/office/drawing/2014/main" id="{061BF20F-FD46-A0C0-CC74-F42AEC6A6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478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Đây là bộ phận gì?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Nó có chức năng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A48CBE70-4657-29EF-4A91-DA9CF9919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>
            <a:extLst>
              <a:ext uri="{FF2B5EF4-FFF2-40B4-BE49-F238E27FC236}">
                <a16:creationId xmlns:a16="http://schemas.microsoft.com/office/drawing/2014/main" id="{F801C292-46D9-B179-9615-E152A3E72A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286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>
            <a:extLst>
              <a:ext uri="{FF2B5EF4-FFF2-40B4-BE49-F238E27FC236}">
                <a16:creationId xmlns:a16="http://schemas.microsoft.com/office/drawing/2014/main" id="{0CF62472-7AB4-B010-9948-F9C31E487C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>
            <a:extLst>
              <a:ext uri="{FF2B5EF4-FFF2-40B4-BE49-F238E27FC236}">
                <a16:creationId xmlns:a16="http://schemas.microsoft.com/office/drawing/2014/main" id="{A80B46BE-6A69-4FDE-F569-F261981460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>
            <a:extLst>
              <a:ext uri="{FF2B5EF4-FFF2-40B4-BE49-F238E27FC236}">
                <a16:creationId xmlns:a16="http://schemas.microsoft.com/office/drawing/2014/main" id="{0434C5E9-B12D-A2D2-6EC8-A93DA1AAB1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WordArt 13">
            <a:extLst>
              <a:ext uri="{FF2B5EF4-FFF2-40B4-BE49-F238E27FC236}">
                <a16:creationId xmlns:a16="http://schemas.microsoft.com/office/drawing/2014/main" id="{949314FA-834E-A6F3-F03C-D12BCFC1AE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29600" y="152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5310" name="WordArt 14">
            <a:extLst>
              <a:ext uri="{FF2B5EF4-FFF2-40B4-BE49-F238E27FC236}">
                <a16:creationId xmlns:a16="http://schemas.microsoft.com/office/drawing/2014/main" id="{D7925786-4074-BF06-4707-2673414E5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id="{B4374DA3-8FF4-A6AA-3824-013B6D68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927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Khứu giác</a:t>
            </a:r>
          </a:p>
        </p:txBody>
      </p:sp>
      <p:sp>
        <p:nvSpPr>
          <p:cNvPr id="15370" name="AutoShape 1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6FCB855-4466-D597-6531-144C3AF8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5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</p:childTnLst>
        </p:cTn>
      </p:par>
    </p:tnLst>
    <p:bldLst>
      <p:bldP spid="553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66D14E04-3E98-ABE2-8830-C81AB103FB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2B9BC1EA-8E98-58E9-3C4A-9521F53DB5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4CA5990C-BF8E-93CF-779E-B41CBC3FBA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95E64CB3-D6F5-3E83-35BD-3988D07FC5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0B136620-CD11-749A-A13F-07E3C31726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347FE1FA-F12D-20A7-056F-5A0447FE5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AE684736-B80C-4230-84DC-D5A2254B36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5933997F-4379-D6C4-B4B7-E581E4C84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D3FA6EB0-E778-676B-268B-E83298269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AD2825E9-CDE6-1F02-672C-AE2C4C0CB3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5467FE7E-7669-191F-00CB-8B49841EDA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7D6423E6-314D-B348-DA7F-A6359AE95F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>
            <a:extLst>
              <a:ext uri="{FF2B5EF4-FFF2-40B4-BE49-F238E27FC236}">
                <a16:creationId xmlns:a16="http://schemas.microsoft.com/office/drawing/2014/main" id="{3BA22616-ACAD-76C2-4C3F-82D0229E38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79D98028-6D79-CCD8-DAFE-D2D452271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F10A47CC-AE45-E40C-4131-A1377E9AA6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>
            <a:extLst>
              <a:ext uri="{FF2B5EF4-FFF2-40B4-BE49-F238E27FC236}">
                <a16:creationId xmlns:a16="http://schemas.microsoft.com/office/drawing/2014/main" id="{112A0778-B202-2750-0D13-941B0DC4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>
            <a:extLst>
              <a:ext uri="{FF2B5EF4-FFF2-40B4-BE49-F238E27FC236}">
                <a16:creationId xmlns:a16="http://schemas.microsoft.com/office/drawing/2014/main" id="{DF9FF2A9-9661-811E-B1F3-F520AE1B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19">
            <a:extLst>
              <a:ext uri="{FF2B5EF4-FFF2-40B4-BE49-F238E27FC236}">
                <a16:creationId xmlns:a16="http://schemas.microsoft.com/office/drawing/2014/main" id="{93734A15-C3B4-3095-F2B9-57E4DDBBB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>
            <a:extLst>
              <a:ext uri="{FF2B5EF4-FFF2-40B4-BE49-F238E27FC236}">
                <a16:creationId xmlns:a16="http://schemas.microsoft.com/office/drawing/2014/main" id="{D462B15C-C768-49B4-3421-6E692ABA1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14" name="AutoShape 22">
            <a:extLst>
              <a:ext uri="{FF2B5EF4-FFF2-40B4-BE49-F238E27FC236}">
                <a16:creationId xmlns:a16="http://schemas.microsoft.com/office/drawing/2014/main" id="{09856989-E9A3-0F2F-82F3-D77FB747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Bộ phận nào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cho chúng ta biết được vị?</a:t>
            </a:r>
          </a:p>
        </p:txBody>
      </p:sp>
      <p:sp>
        <p:nvSpPr>
          <p:cNvPr id="59415" name="WordArt 23">
            <a:extLst>
              <a:ext uri="{FF2B5EF4-FFF2-40B4-BE49-F238E27FC236}">
                <a16:creationId xmlns:a16="http://schemas.microsoft.com/office/drawing/2014/main" id="{BDB6286E-C8F4-D6E3-644B-EFDBE4CAA2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096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9416" name="WordArt 24">
            <a:extLst>
              <a:ext uri="{FF2B5EF4-FFF2-40B4-BE49-F238E27FC236}">
                <a16:creationId xmlns:a16="http://schemas.microsoft.com/office/drawing/2014/main" id="{9AC386DD-F9A2-304C-0B33-F28E34D2E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9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6"/>
                  </p:tgtEl>
                </p:cond>
              </p:nextCondLst>
            </p:seq>
          </p:childTnLst>
        </p:cTn>
      </p:par>
    </p:tnLst>
    <p:bldLst>
      <p:bldP spid="594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8D007388-881C-DEB3-18D8-64932F0DFE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2362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>
            <a:extLst>
              <a:ext uri="{FF2B5EF4-FFF2-40B4-BE49-F238E27FC236}">
                <a16:creationId xmlns:a16="http://schemas.microsoft.com/office/drawing/2014/main" id="{BA3E1CA4-1C3F-7F87-9F22-8D3D9AB89C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>
            <a:extLst>
              <a:ext uri="{FF2B5EF4-FFF2-40B4-BE49-F238E27FC236}">
                <a16:creationId xmlns:a16="http://schemas.microsoft.com/office/drawing/2014/main" id="{D4088215-DE35-0733-8AD8-6230C37AC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381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>
            <a:extLst>
              <a:ext uri="{FF2B5EF4-FFF2-40B4-BE49-F238E27FC236}">
                <a16:creationId xmlns:a16="http://schemas.microsoft.com/office/drawing/2014/main" id="{96C71104-2A9D-A3A1-746E-79982460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886200" cy="2971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2" name="Text Box 12">
            <a:extLst>
              <a:ext uri="{FF2B5EF4-FFF2-40B4-BE49-F238E27FC236}">
                <a16:creationId xmlns:a16="http://schemas.microsoft.com/office/drawing/2014/main" id="{C7483F17-2122-02E1-66FC-405FDD03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927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Vị giác</a:t>
            </a:r>
          </a:p>
        </p:txBody>
      </p:sp>
      <p:sp>
        <p:nvSpPr>
          <p:cNvPr id="56333" name="Text Box 13">
            <a:extLst>
              <a:ext uri="{FF2B5EF4-FFF2-40B4-BE49-F238E27FC236}">
                <a16:creationId xmlns:a16="http://schemas.microsoft.com/office/drawing/2014/main" id="{67760546-8544-4873-04EA-B383801A4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953000"/>
            <a:ext cx="510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</a:rPr>
              <a:t>Lưỡi</a:t>
            </a:r>
          </a:p>
        </p:txBody>
      </p:sp>
      <p:sp>
        <p:nvSpPr>
          <p:cNvPr id="17416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71F2310-1CA0-A419-B259-A9D139CA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/>
      <p:bldP spid="563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94466E7A-7F8B-EF97-570B-4BAB2F13F4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346B01A6-F79D-99B2-6EAA-102870A62F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572914B9-C3B7-3B18-FB90-C7CC29D31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436055B5-EB9A-1EE5-2667-AA9F8B1A7B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F462B525-6299-CFD4-9CDD-243EEE9B9C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546285EE-596D-C4AF-4422-111F216D88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0D08D2F7-916A-9EC2-076B-0C0B699BF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A146C53C-434B-DD73-3090-33F8BDAF8C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9272586A-EC91-F251-A073-7060DE5E9E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3950B5D1-F60B-5B59-3223-1A60D1DAED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AC0EC794-CC58-769F-A576-8EA46DD688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>
            <a:extLst>
              <a:ext uri="{FF2B5EF4-FFF2-40B4-BE49-F238E27FC236}">
                <a16:creationId xmlns:a16="http://schemas.microsoft.com/office/drawing/2014/main" id="{0EFBE1B4-46C6-E6D9-DB56-D422F2454C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>
            <a:extLst>
              <a:ext uri="{FF2B5EF4-FFF2-40B4-BE49-F238E27FC236}">
                <a16:creationId xmlns:a16="http://schemas.microsoft.com/office/drawing/2014/main" id="{F9D99E11-991F-FCA7-311B-FFF9F6ABD4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>
            <a:extLst>
              <a:ext uri="{FF2B5EF4-FFF2-40B4-BE49-F238E27FC236}">
                <a16:creationId xmlns:a16="http://schemas.microsoft.com/office/drawing/2014/main" id="{042024FD-3A24-5FED-BF9D-E805645763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>
            <a:extLst>
              <a:ext uri="{FF2B5EF4-FFF2-40B4-BE49-F238E27FC236}">
                <a16:creationId xmlns:a16="http://schemas.microsoft.com/office/drawing/2014/main" id="{CB89D486-6A95-98F2-8E51-D01F5DD69A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>
            <a:extLst>
              <a:ext uri="{FF2B5EF4-FFF2-40B4-BE49-F238E27FC236}">
                <a16:creationId xmlns:a16="http://schemas.microsoft.com/office/drawing/2014/main" id="{850A45B9-9ED4-2718-38EE-7CF6CB2D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8">
            <a:extLst>
              <a:ext uri="{FF2B5EF4-FFF2-40B4-BE49-F238E27FC236}">
                <a16:creationId xmlns:a16="http://schemas.microsoft.com/office/drawing/2014/main" id="{E9BE8B83-C398-84BC-2448-83378422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>
            <a:extLst>
              <a:ext uri="{FF2B5EF4-FFF2-40B4-BE49-F238E27FC236}">
                <a16:creationId xmlns:a16="http://schemas.microsoft.com/office/drawing/2014/main" id="{C8AE883E-E131-D352-4FE1-6F050AC876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20">
            <a:extLst>
              <a:ext uri="{FF2B5EF4-FFF2-40B4-BE49-F238E27FC236}">
                <a16:creationId xmlns:a16="http://schemas.microsoft.com/office/drawing/2014/main" id="{885A504B-FA84-EE7A-0F9B-E11005AF8A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8" name="AutoShape 22">
            <a:extLst>
              <a:ext uri="{FF2B5EF4-FFF2-40B4-BE49-F238E27FC236}">
                <a16:creationId xmlns:a16="http://schemas.microsoft.com/office/drawing/2014/main" id="{09670206-4F42-2680-4560-3CE62CF2E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Để thực hiện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các công việc này,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chúng ta nhờ vào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cơ quan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471A697C-1DE9-6102-1645-B8AE45C613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>
            <a:extLst>
              <a:ext uri="{FF2B5EF4-FFF2-40B4-BE49-F238E27FC236}">
                <a16:creationId xmlns:a16="http://schemas.microsoft.com/office/drawing/2014/main" id="{A43241E4-CB85-060D-8993-A07A724814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>
            <a:extLst>
              <a:ext uri="{FF2B5EF4-FFF2-40B4-BE49-F238E27FC236}">
                <a16:creationId xmlns:a16="http://schemas.microsoft.com/office/drawing/2014/main" id="{27A812C6-BF11-4A44-41CB-2FC36AC09A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23002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>
            <a:extLst>
              <a:ext uri="{FF2B5EF4-FFF2-40B4-BE49-F238E27FC236}">
                <a16:creationId xmlns:a16="http://schemas.microsoft.com/office/drawing/2014/main" id="{3FD30349-92C0-7734-40FE-79E45FCC4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41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3">
            <a:extLst>
              <a:ext uri="{FF2B5EF4-FFF2-40B4-BE49-F238E27FC236}">
                <a16:creationId xmlns:a16="http://schemas.microsoft.com/office/drawing/2014/main" id="{0CCAE4FB-DE71-FE9C-451A-A41EB83F4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689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Xúc giác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12B8C282-B290-CF5C-2A69-84AFFC69F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343400"/>
            <a:ext cx="510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</a:rPr>
              <a:t>Tay</a:t>
            </a:r>
          </a:p>
        </p:txBody>
      </p:sp>
      <p:sp>
        <p:nvSpPr>
          <p:cNvPr id="57359" name="WordArt 15">
            <a:extLst>
              <a:ext uri="{FF2B5EF4-FFF2-40B4-BE49-F238E27FC236}">
                <a16:creationId xmlns:a16="http://schemas.microsoft.com/office/drawing/2014/main" id="{5A9220C8-87C6-374A-2A8F-5156C148D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304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7360" name="WordArt 16">
            <a:extLst>
              <a:ext uri="{FF2B5EF4-FFF2-40B4-BE49-F238E27FC236}">
                <a16:creationId xmlns:a16="http://schemas.microsoft.com/office/drawing/2014/main" id="{4A4F060A-17ED-42AE-1F6B-7FE21BF80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19466" name="AutoShape 1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05D142B-E8AD-E494-2518-C742FD9A5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9467" name="Picture 18">
            <a:extLst>
              <a:ext uri="{FF2B5EF4-FFF2-40B4-BE49-F238E27FC236}">
                <a16:creationId xmlns:a16="http://schemas.microsoft.com/office/drawing/2014/main" id="{65284752-746E-4D8A-0ABD-12A83C7C97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09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73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0"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1DAD7492-4356-775B-405E-DC5A44E33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E47B0728-9486-1DC3-5DC7-134108CA70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39AD8E6A-7181-E6CD-6E8C-C3615F4165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D7F98CDA-E3B7-1431-88DC-D90AA923EF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37491BDA-7808-F59C-D0EA-D57942814F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015D2DE5-577F-A721-1141-F1CCFE7E5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4C181996-8385-5B27-0AAF-B5380FC20D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250DEDF8-A8F4-13C9-4B15-5012541014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A9BA5505-EFDD-A93C-DB86-DBB1E61ECA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extLst>
              <a:ext uri="{FF2B5EF4-FFF2-40B4-BE49-F238E27FC236}">
                <a16:creationId xmlns:a16="http://schemas.microsoft.com/office/drawing/2014/main" id="{2F517AFB-6BAD-C82B-D7BE-78857EBD17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CCB93B13-AAED-CA75-B132-21468F19AB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>
            <a:extLst>
              <a:ext uri="{FF2B5EF4-FFF2-40B4-BE49-F238E27FC236}">
                <a16:creationId xmlns:a16="http://schemas.microsoft.com/office/drawing/2014/main" id="{D3F87362-C9D0-DC28-AFA4-731F757377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>
            <a:extLst>
              <a:ext uri="{FF2B5EF4-FFF2-40B4-BE49-F238E27FC236}">
                <a16:creationId xmlns:a16="http://schemas.microsoft.com/office/drawing/2014/main" id="{2E7DFE5D-7C7A-17A1-ED2E-28A199D890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>
            <a:extLst>
              <a:ext uri="{FF2B5EF4-FFF2-40B4-BE49-F238E27FC236}">
                <a16:creationId xmlns:a16="http://schemas.microsoft.com/office/drawing/2014/main" id="{B13C1CDA-2841-B63E-8850-F51D2DE92F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>
            <a:extLst>
              <a:ext uri="{FF2B5EF4-FFF2-40B4-BE49-F238E27FC236}">
                <a16:creationId xmlns:a16="http://schemas.microsoft.com/office/drawing/2014/main" id="{DC305C7D-E9D7-8E88-BDC4-48397C8937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>
            <a:extLst>
              <a:ext uri="{FF2B5EF4-FFF2-40B4-BE49-F238E27FC236}">
                <a16:creationId xmlns:a16="http://schemas.microsoft.com/office/drawing/2014/main" id="{1CE36FFB-C95E-EA2F-4DF2-9BCCEEC4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>
            <a:extLst>
              <a:ext uri="{FF2B5EF4-FFF2-40B4-BE49-F238E27FC236}">
                <a16:creationId xmlns:a16="http://schemas.microsoft.com/office/drawing/2014/main" id="{0EC04139-03FF-CD8C-B297-74C1EFA81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19">
            <a:extLst>
              <a:ext uri="{FF2B5EF4-FFF2-40B4-BE49-F238E27FC236}">
                <a16:creationId xmlns:a16="http://schemas.microsoft.com/office/drawing/2014/main" id="{7E042E0E-61A4-D571-5EFA-62F586C58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0">
            <a:extLst>
              <a:ext uri="{FF2B5EF4-FFF2-40B4-BE49-F238E27FC236}">
                <a16:creationId xmlns:a16="http://schemas.microsoft.com/office/drawing/2014/main" id="{B73FDA37-1460-E8B2-9551-2EF3F3D81D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3" name="lý cây bông.MP3">
            <a:hlinkClick r:id="" action="ppaction://media"/>
            <a:extLst>
              <a:ext uri="{FF2B5EF4-FFF2-40B4-BE49-F238E27FC236}">
                <a16:creationId xmlns:a16="http://schemas.microsoft.com/office/drawing/2014/main" id="{09C9FC78-9509-9B54-519E-F308BC6C0C9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AutoShape 22">
            <a:extLst>
              <a:ext uri="{FF2B5EF4-FFF2-40B4-BE49-F238E27FC236}">
                <a16:creationId xmlns:a16="http://schemas.microsoft.com/office/drawing/2014/main" id="{19A4CFCC-57CB-FDA9-427C-0C65902C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i="1">
                <a:solidFill>
                  <a:schemeClr val="bg1"/>
                </a:solidFill>
              </a:rPr>
              <a:t>Giáo dục</a:t>
            </a:r>
          </a:p>
        </p:txBody>
      </p:sp>
      <p:pic>
        <p:nvPicPr>
          <p:cNvPr id="64535" name="Hay Xoay Nao (nhac dem).mp3">
            <a:hlinkClick r:id="" action="ppaction://media"/>
            <a:extLst>
              <a:ext uri="{FF2B5EF4-FFF2-40B4-BE49-F238E27FC236}">
                <a16:creationId xmlns:a16="http://schemas.microsoft.com/office/drawing/2014/main" id="{64708BC1-8E6C-6E9A-30A6-F4C326365D7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41" fill="hold"/>
                                        <p:tgtEl>
                                          <p:spTgt spid="64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466" fill="hold"/>
                                        <p:tgtEl>
                                          <p:spTgt spid="645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3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WordArt 5">
            <a:extLst>
              <a:ext uri="{FF2B5EF4-FFF2-40B4-BE49-F238E27FC236}">
                <a16:creationId xmlns:a16="http://schemas.microsoft.com/office/drawing/2014/main" id="{F58E903F-AE9B-0CD0-F9A1-60FC4240FD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6858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 TAY NHANH MẮT</a:t>
            </a:r>
            <a:endParaRPr lang="en-US" sz="2400" b="1" i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5" name="Eine-Kleine-Nachtmusik.mp3">
            <a:hlinkClick r:id="" action="ppaction://media"/>
            <a:extLst>
              <a:ext uri="{FF2B5EF4-FFF2-40B4-BE49-F238E27FC236}">
                <a16:creationId xmlns:a16="http://schemas.microsoft.com/office/drawing/2014/main" id="{91A74310-FC0B-17D4-5ACA-485E92CCA9A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019800"/>
            <a:ext cx="684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1708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WordArt 5">
            <a:extLst>
              <a:ext uri="{FF2B5EF4-FFF2-40B4-BE49-F238E27FC236}">
                <a16:creationId xmlns:a16="http://schemas.microsoft.com/office/drawing/2014/main" id="{3EF00EEF-0357-A9E3-E43C-8BACE70D7F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1817688"/>
            <a:ext cx="76962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Vẽ chân dung bản thân</a:t>
            </a:r>
          </a:p>
        </p:txBody>
      </p:sp>
      <p:sp>
        <p:nvSpPr>
          <p:cNvPr id="61446" name="WordArt 6">
            <a:extLst>
              <a:ext uri="{FF2B5EF4-FFF2-40B4-BE49-F238E27FC236}">
                <a16:creationId xmlns:a16="http://schemas.microsoft.com/office/drawing/2014/main" id="{B751C2C5-CDD2-7F7F-A051-BE2F072998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6324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i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7" name="AutoShape 7">
            <a:extLst>
              <a:ext uri="{FF2B5EF4-FFF2-40B4-BE49-F238E27FC236}">
                <a16:creationId xmlns:a16="http://schemas.microsoft.com/office/drawing/2014/main" id="{66A1F0BC-FAE4-FCE7-3D35-906C78796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257800"/>
            <a:ext cx="1219200" cy="1143000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1448" name="AutoShape 8">
            <a:extLst>
              <a:ext uri="{FF2B5EF4-FFF2-40B4-BE49-F238E27FC236}">
                <a16:creationId xmlns:a16="http://schemas.microsoft.com/office/drawing/2014/main" id="{8DD7C050-52EC-02DA-F0BA-71B2854C8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81600"/>
            <a:ext cx="1219200" cy="1143000"/>
          </a:xfrm>
          <a:prstGeom prst="smileyFace">
            <a:avLst>
              <a:gd name="adj" fmla="val 4653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61449" name="AMORIORE.mp3">
            <a:hlinkClick r:id="" action="ppaction://media"/>
            <a:extLst>
              <a:ext uri="{FF2B5EF4-FFF2-40B4-BE49-F238E27FC236}">
                <a16:creationId xmlns:a16="http://schemas.microsoft.com/office/drawing/2014/main" id="{BFD0A43E-27A1-1C46-2064-7E4A67F9749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7686" fill="hold"/>
                                        <p:tgtEl>
                                          <p:spTgt spid="614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31705D8-0B97-B12E-37D1-4732AC6A7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3CB71A56-D097-15C4-E26F-EFE53A4C83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384C5C-4950-27ED-70CC-B4336E953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F803EBE1-9C97-8BE7-4E6E-C7466C27F1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0420239-1BAA-FC63-F073-979F54A5D1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3B56A8B2-E65A-4F82-7614-4F7C8B9920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649BBAB-F12A-BC85-7F2E-30A6F99E1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>
            <a:extLst>
              <a:ext uri="{FF2B5EF4-FFF2-40B4-BE49-F238E27FC236}">
                <a16:creationId xmlns:a16="http://schemas.microsoft.com/office/drawing/2014/main" id="{4CAD0420-070C-9F07-AE98-1B28D6A5AA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2CFCAEC4-161E-2C66-6132-BC9D92A70A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80AD6A3C-0439-46C7-2454-E544E0A361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2D7B93A1-3D94-01A6-3F73-8A1A76E8EA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>
            <a:extLst>
              <a:ext uri="{FF2B5EF4-FFF2-40B4-BE49-F238E27FC236}">
                <a16:creationId xmlns:a16="http://schemas.microsoft.com/office/drawing/2014/main" id="{F6CA9705-7D64-9912-2575-E655AC94F6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4A5F2E27-CF12-D5AD-24CB-DFF4A03FF8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EC7AA44C-B370-8961-5984-5E2446CFE5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2770B012-45BA-BB40-EC6F-2278F60B77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>
            <a:extLst>
              <a:ext uri="{FF2B5EF4-FFF2-40B4-BE49-F238E27FC236}">
                <a16:creationId xmlns:a16="http://schemas.microsoft.com/office/drawing/2014/main" id="{982FBAFA-B82D-2FAC-4196-72A492B9A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42BA8A8F-EAEE-138A-03FC-C3AC6872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>
            <a:extLst>
              <a:ext uri="{FF2B5EF4-FFF2-40B4-BE49-F238E27FC236}">
                <a16:creationId xmlns:a16="http://schemas.microsoft.com/office/drawing/2014/main" id="{3AF1B02B-5D6A-2A32-7BF2-326E2076CC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>
            <a:extLst>
              <a:ext uri="{FF2B5EF4-FFF2-40B4-BE49-F238E27FC236}">
                <a16:creationId xmlns:a16="http://schemas.microsoft.com/office/drawing/2014/main" id="{3C838E05-F4B6-F65D-7051-26200400F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lý cây bông.MP3">
            <a:hlinkClick r:id="" action="ppaction://media"/>
            <a:extLst>
              <a:ext uri="{FF2B5EF4-FFF2-40B4-BE49-F238E27FC236}">
                <a16:creationId xmlns:a16="http://schemas.microsoft.com/office/drawing/2014/main" id="{B3547422-90EC-1995-0255-067CC6E4D4D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9" name="WordArt 23">
            <a:extLst>
              <a:ext uri="{FF2B5EF4-FFF2-40B4-BE49-F238E27FC236}">
                <a16:creationId xmlns:a16="http://schemas.microsoft.com/office/drawing/2014/main" id="{74D91C1F-CB00-5051-5640-B3E76CC50E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2209800"/>
            <a:ext cx="6477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9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tay</a:t>
            </a:r>
          </a:p>
        </p:txBody>
      </p:sp>
      <p:pic>
        <p:nvPicPr>
          <p:cNvPr id="45080" name="KhamTay-DaoVietHung.mp3">
            <a:hlinkClick r:id="" action="ppaction://media"/>
            <a:extLst>
              <a:ext uri="{FF2B5EF4-FFF2-40B4-BE49-F238E27FC236}">
                <a16:creationId xmlns:a16="http://schemas.microsoft.com/office/drawing/2014/main" id="{B5D2CDB9-A194-9BB7-C6B8-03B10ECE1F95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562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41" fill="hold"/>
                                        <p:tgtEl>
                                          <p:spTgt spid="45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5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4455" fill="hold"/>
                                        <p:tgtEl>
                                          <p:spTgt spid="45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8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FDCD659-48D8-F8D8-3FEE-F4437F8FD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165AA35-51E7-7B6A-A337-66D8F62D0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WordArt 5">
            <a:extLst>
              <a:ext uri="{FF2B5EF4-FFF2-40B4-BE49-F238E27FC236}">
                <a16:creationId xmlns:a16="http://schemas.microsoft.com/office/drawing/2014/main" id="{4DA96A47-0AE7-16FA-2F43-64D905D0E7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6962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bé</a:t>
            </a:r>
          </a:p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9282DCE-67AA-7064-7140-5B2E777FEC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2CB7A685-85D2-FFA1-605A-181F27EA66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7E20041-2235-07C4-8D08-5326BCC5D6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7DCDBEEF-BF8B-46B4-0293-FA4F9A440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D431433-F39A-CA91-2E4C-7919B49ACE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E133A968-FE5D-E07A-C9BF-6C6961B0C5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582231B1-FDBF-A5A6-1C68-FAF8665843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EC1856D7-45B8-E1BA-662B-CD5E235879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FBEC7163-8AE0-EFF6-E0DF-8FCF1B5849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>
            <a:extLst>
              <a:ext uri="{FF2B5EF4-FFF2-40B4-BE49-F238E27FC236}">
                <a16:creationId xmlns:a16="http://schemas.microsoft.com/office/drawing/2014/main" id="{372D2207-1335-A176-19AB-FD178641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F259D022-18E5-C80A-9CB1-0DF059178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>
            <a:extLst>
              <a:ext uri="{FF2B5EF4-FFF2-40B4-BE49-F238E27FC236}">
                <a16:creationId xmlns:a16="http://schemas.microsoft.com/office/drawing/2014/main" id="{C6664F01-D548-004E-C13F-4AEED77CD4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5BC08D1E-26A2-FEF8-99D0-6A3377D89A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>
            <a:extLst>
              <a:ext uri="{FF2B5EF4-FFF2-40B4-BE49-F238E27FC236}">
                <a16:creationId xmlns:a16="http://schemas.microsoft.com/office/drawing/2014/main" id="{CDD213DA-4989-D089-EEF9-2BEDFD9D3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E75A663C-3BA7-0C4A-27F0-5B8F3B0BD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>
            <a:extLst>
              <a:ext uri="{FF2B5EF4-FFF2-40B4-BE49-F238E27FC236}">
                <a16:creationId xmlns:a16="http://schemas.microsoft.com/office/drawing/2014/main" id="{9EF317F8-C815-0FB1-40D6-65F9C876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>
            <a:extLst>
              <a:ext uri="{FF2B5EF4-FFF2-40B4-BE49-F238E27FC236}">
                <a16:creationId xmlns:a16="http://schemas.microsoft.com/office/drawing/2014/main" id="{BF3019A5-EAAF-34BD-7530-943D1CAD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>
            <a:extLst>
              <a:ext uri="{FF2B5EF4-FFF2-40B4-BE49-F238E27FC236}">
                <a16:creationId xmlns:a16="http://schemas.microsoft.com/office/drawing/2014/main" id="{AD5D6CE8-70DD-9A98-29B9-416B8DD93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>
            <a:extLst>
              <a:ext uri="{FF2B5EF4-FFF2-40B4-BE49-F238E27FC236}">
                <a16:creationId xmlns:a16="http://schemas.microsoft.com/office/drawing/2014/main" id="{FD0CB926-EF5A-15E7-105D-974166BBE3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6" name="WordArt 22">
            <a:extLst>
              <a:ext uri="{FF2B5EF4-FFF2-40B4-BE49-F238E27FC236}">
                <a16:creationId xmlns:a16="http://schemas.microsoft.com/office/drawing/2014/main" id="{FA1C494C-F578-B118-E09D-FB34BA8F1B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9436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CE537EE-DAFC-AB0B-6DCC-FC560A0EE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498AA09-D4E5-21E1-5DEF-28704BCDF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9C1F9CC-922E-0F6D-7A09-1E6179E621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A299C05E-9940-9D53-253C-E840D12BCC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362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AD8E5CFE-9B16-398F-85EF-891CC46E01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DC2E41EA-B7F5-5092-1BB2-7FEAC91F1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CF866664-CB30-56D6-E17F-D9D93CC223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>
            <a:extLst>
              <a:ext uri="{FF2B5EF4-FFF2-40B4-BE49-F238E27FC236}">
                <a16:creationId xmlns:a16="http://schemas.microsoft.com/office/drawing/2014/main" id="{4D7B1E36-8671-26EE-3F48-C44E9C7CD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A4C1D9FD-BDE7-5392-825A-B8788CC107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extLst>
              <a:ext uri="{FF2B5EF4-FFF2-40B4-BE49-F238E27FC236}">
                <a16:creationId xmlns:a16="http://schemas.microsoft.com/office/drawing/2014/main" id="{3B2DA287-F444-A282-F186-C388D5FA19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FCEEF93F-6355-73AC-BCB0-AA682D7054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>
            <a:extLst>
              <a:ext uri="{FF2B5EF4-FFF2-40B4-BE49-F238E27FC236}">
                <a16:creationId xmlns:a16="http://schemas.microsoft.com/office/drawing/2014/main" id="{EF4564DA-7C09-0FE0-5A32-44C55F4CB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C826DBE6-703E-F25F-B7B4-06E1483818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13652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>
            <a:hlinkClick r:id="rId3" action="ppaction://hlinksldjump"/>
            <a:extLst>
              <a:ext uri="{FF2B5EF4-FFF2-40B4-BE49-F238E27FC236}">
                <a16:creationId xmlns:a16="http://schemas.microsoft.com/office/drawing/2014/main" id="{3DE437C6-FFEF-8615-A969-46C85B585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567488"/>
            <a:ext cx="12287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7" name="AutoShape 29">
            <a:hlinkClick r:id="rId5" action="ppaction://hlinksldjump"/>
            <a:extLst>
              <a:ext uri="{FF2B5EF4-FFF2-40B4-BE49-F238E27FC236}">
                <a16:creationId xmlns:a16="http://schemas.microsoft.com/office/drawing/2014/main" id="{76DFA6F5-0E76-6637-A5CB-DDF0F58C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2362200" cy="1905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2F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278" name="AutoShape 30">
            <a:hlinkClick r:id="rId6" action="ppaction://hlinksldjump"/>
            <a:extLst>
              <a:ext uri="{FF2B5EF4-FFF2-40B4-BE49-F238E27FC236}">
                <a16:creationId xmlns:a16="http://schemas.microsoft.com/office/drawing/2014/main" id="{D6073F38-B136-145E-2614-BB2FDEE82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26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3279" name="AutoShape 31">
            <a:hlinkClick r:id="rId7" action="ppaction://hlinksldjump"/>
            <a:extLst>
              <a:ext uri="{FF2B5EF4-FFF2-40B4-BE49-F238E27FC236}">
                <a16:creationId xmlns:a16="http://schemas.microsoft.com/office/drawing/2014/main" id="{B322BFAC-A80C-7BED-41E1-7CE31F2C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26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53280" name="AutoShape 32">
            <a:hlinkClick r:id="rId8" action="ppaction://hlinksldjump"/>
            <a:extLst>
              <a:ext uri="{FF2B5EF4-FFF2-40B4-BE49-F238E27FC236}">
                <a16:creationId xmlns:a16="http://schemas.microsoft.com/office/drawing/2014/main" id="{F376A306-EF45-5101-43E2-CC908D7B2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362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53281" name="AutoShape 33">
            <a:hlinkClick r:id="rId9" action="ppaction://hlinksldjump"/>
            <a:extLst>
              <a:ext uri="{FF2B5EF4-FFF2-40B4-BE49-F238E27FC236}">
                <a16:creationId xmlns:a16="http://schemas.microsoft.com/office/drawing/2014/main" id="{461091E7-816D-0A1A-140A-0998BDD5A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5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0066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8"/>
                  </p:tgtEl>
                </p:cond>
              </p:nextCondLst>
            </p:seq>
          </p:childTnLst>
        </p:cTn>
      </p:par>
    </p:tnLst>
    <p:bldLst>
      <p:bldP spid="53277" grpId="0" animBg="1"/>
      <p:bldP spid="53277" grpId="1" animBg="1"/>
      <p:bldP spid="53278" grpId="0" animBg="1"/>
      <p:bldP spid="53278" grpId="1" animBg="1"/>
      <p:bldP spid="53279" grpId="0" animBg="1"/>
      <p:bldP spid="53279" grpId="1" animBg="1"/>
      <p:bldP spid="53280" grpId="0" animBg="1"/>
      <p:bldP spid="53280" grpId="1" animBg="1"/>
      <p:bldP spid="53281" grpId="0" animBg="1"/>
      <p:bldP spid="5328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819B5E10-1307-C56A-5425-61462E34B2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DB4CE96E-D8DA-7DF5-CEFF-903BF67010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569AB90C-7F91-AE79-C256-DF7E90584F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B3462CB9-D2D0-4D4B-A28E-AF1B4046A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3DBB799-3902-C98D-6CF1-D3360AC55E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78E2B62F-9E84-E4E2-ACD7-EA6355DC44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B69B5802-1222-06D8-61CD-F8BEB1CFCC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E834655-5248-6B5C-35F7-9214E020AB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1F82B7F6-822F-CF22-7BEB-FF4EAD54C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2B3E8D5E-55AD-D64D-7B01-A38E816AC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D5865D55-A811-BC38-6597-56EBC5AB2F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FA1480E5-69D1-ADB6-EE4C-6C1651CF73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id="{09D97B15-E073-8830-FD72-7A1F9AD872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F94D2890-54EE-2C78-C85C-BDAEE16DC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>
            <a:extLst>
              <a:ext uri="{FF2B5EF4-FFF2-40B4-BE49-F238E27FC236}">
                <a16:creationId xmlns:a16="http://schemas.microsoft.com/office/drawing/2014/main" id="{A8C99581-7C2D-0C9E-0A76-EBD542627A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>
            <a:extLst>
              <a:ext uri="{FF2B5EF4-FFF2-40B4-BE49-F238E27FC236}">
                <a16:creationId xmlns:a16="http://schemas.microsoft.com/office/drawing/2014/main" id="{A1877BB3-2EAB-CBF8-7576-8E1F7F6DF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CAF72B2D-74B7-1909-8734-E61EED80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>
            <a:extLst>
              <a:ext uri="{FF2B5EF4-FFF2-40B4-BE49-F238E27FC236}">
                <a16:creationId xmlns:a16="http://schemas.microsoft.com/office/drawing/2014/main" id="{49E99D13-6CE7-AB54-C8E9-D7BA273663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>
            <a:extLst>
              <a:ext uri="{FF2B5EF4-FFF2-40B4-BE49-F238E27FC236}">
                <a16:creationId xmlns:a16="http://schemas.microsoft.com/office/drawing/2014/main" id="{50E84C1B-22EC-C177-4D9C-85B9EF6D3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52" name="AutoShape 24">
            <a:hlinkClick r:id="rId6" action="ppaction://hlinksldjump"/>
            <a:extLst>
              <a:ext uri="{FF2B5EF4-FFF2-40B4-BE49-F238E27FC236}">
                <a16:creationId xmlns:a16="http://schemas.microsoft.com/office/drawing/2014/main" id="{B8FFCA3B-3867-E121-D2A3-069BEE4C2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Muốn nghe 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các âm thanh sau đây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là nhờ vào bộ phận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2BED6F4D-7D54-29AA-2378-C3DB03C2B7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DCC704E3-985A-45A0-EB36-3207FB3F87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62C15ECF-3F08-7180-066C-0CE60D02B5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09A0B8F5-B4F7-0EB9-00A8-E034707555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>
            <a:extLst>
              <a:ext uri="{FF2B5EF4-FFF2-40B4-BE49-F238E27FC236}">
                <a16:creationId xmlns:a16="http://schemas.microsoft.com/office/drawing/2014/main" id="{C9F6DE94-7FAE-5BCE-38D5-770B706FC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>
            <a:extLst>
              <a:ext uri="{FF2B5EF4-FFF2-40B4-BE49-F238E27FC236}">
                <a16:creationId xmlns:a16="http://schemas.microsoft.com/office/drawing/2014/main" id="{B5A23B68-BD89-700F-2180-59A58CF911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>
            <a:extLst>
              <a:ext uri="{FF2B5EF4-FFF2-40B4-BE49-F238E27FC236}">
                <a16:creationId xmlns:a16="http://schemas.microsoft.com/office/drawing/2014/main" id="{39764768-5D69-000E-C1A7-99565C7AB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2">
            <a:extLst>
              <a:ext uri="{FF2B5EF4-FFF2-40B4-BE49-F238E27FC236}">
                <a16:creationId xmlns:a16="http://schemas.microsoft.com/office/drawing/2014/main" id="{B66DE0AC-39D0-4E38-8164-A6479F1E73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>
            <a:extLst>
              <a:ext uri="{FF2B5EF4-FFF2-40B4-BE49-F238E27FC236}">
                <a16:creationId xmlns:a16="http://schemas.microsoft.com/office/drawing/2014/main" id="{8DFB8FBA-C38C-5DF3-FDBB-E038631125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>
            <a:extLst>
              <a:ext uri="{FF2B5EF4-FFF2-40B4-BE49-F238E27FC236}">
                <a16:creationId xmlns:a16="http://schemas.microsoft.com/office/drawing/2014/main" id="{407FA019-07B4-0258-14FC-A13DFE0DA9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>
            <a:extLst>
              <a:ext uri="{FF2B5EF4-FFF2-40B4-BE49-F238E27FC236}">
                <a16:creationId xmlns:a16="http://schemas.microsoft.com/office/drawing/2014/main" id="{E6EE2231-AD5A-62F9-ED70-C9D82E133D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6">
            <a:extLst>
              <a:ext uri="{FF2B5EF4-FFF2-40B4-BE49-F238E27FC236}">
                <a16:creationId xmlns:a16="http://schemas.microsoft.com/office/drawing/2014/main" id="{0010D242-41C3-FC10-8D0E-DC2C555D81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7">
            <a:extLst>
              <a:ext uri="{FF2B5EF4-FFF2-40B4-BE49-F238E27FC236}">
                <a16:creationId xmlns:a16="http://schemas.microsoft.com/office/drawing/2014/main" id="{76E3A8A8-4E4D-132E-698B-0C66226C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8">
            <a:extLst>
              <a:ext uri="{FF2B5EF4-FFF2-40B4-BE49-F238E27FC236}">
                <a16:creationId xmlns:a16="http://schemas.microsoft.com/office/drawing/2014/main" id="{0DA9BBB9-C5AE-C430-0F86-8EC7466B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WordArt 24">
            <a:extLst>
              <a:ext uri="{FF2B5EF4-FFF2-40B4-BE49-F238E27FC236}">
                <a16:creationId xmlns:a16="http://schemas.microsoft.com/office/drawing/2014/main" id="{846C4C87-C9F0-FD6D-FBC5-556B0C0044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pic>
        <p:nvPicPr>
          <p:cNvPr id="3" name="Đang Cập Nhật – Nhạc Chuông Tiếng Nước Chảy (Độc Quyền).mp3">
            <a:hlinkClick r:id="" action="ppaction://media"/>
            <a:extLst>
              <a:ext uri="{FF2B5EF4-FFF2-40B4-BE49-F238E27FC236}">
                <a16:creationId xmlns:a16="http://schemas.microsoft.com/office/drawing/2014/main" id="{7ACF918B-BC2E-008F-BFDD-4927106BC27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2455863"/>
            <a:ext cx="1150937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.A – Tiếng Vỗ Tay.mp3">
            <a:hlinkClick r:id="" action="ppaction://media"/>
            <a:extLst>
              <a:ext uri="{FF2B5EF4-FFF2-40B4-BE49-F238E27FC236}">
                <a16:creationId xmlns:a16="http://schemas.microsoft.com/office/drawing/2014/main" id="{62B6A054-7701-8759-1CD4-982C784DDEF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Đang Cập Nhật – Tiếng chim hót.mp3">
            <a:hlinkClick r:id="" action="ppaction://media"/>
            <a:extLst>
              <a:ext uri="{FF2B5EF4-FFF2-40B4-BE49-F238E27FC236}">
                <a16:creationId xmlns:a16="http://schemas.microsoft.com/office/drawing/2014/main" id="{9D6B0FCD-AFAA-567C-5430-3011DF2CE47A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676400"/>
            <a:ext cx="9318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>
            <a:extLst>
              <a:ext uri="{FF2B5EF4-FFF2-40B4-BE49-F238E27FC236}">
                <a16:creationId xmlns:a16="http://schemas.microsoft.com/office/drawing/2014/main" id="{AD5F4192-3576-4C97-F9A9-C98F516C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9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1" name="Text Box 25">
            <a:extLst>
              <a:ext uri="{FF2B5EF4-FFF2-40B4-BE49-F238E27FC236}">
                <a16:creationId xmlns:a16="http://schemas.microsoft.com/office/drawing/2014/main" id="{FE1F85AD-22A4-7AFA-236F-2CAB8C9D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029200"/>
            <a:ext cx="510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anose="02020603050405020304" pitchFamily="18" charset="0"/>
              </a:rPr>
              <a:t>Thính giác</a:t>
            </a:r>
          </a:p>
        </p:txBody>
      </p:sp>
      <p:sp>
        <p:nvSpPr>
          <p:cNvPr id="11268" name="AutoShape 2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470FD06-C69C-C263-803F-17BD78F1B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744978C-5BDA-2989-297A-01685EA217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86D0F7D8-E300-E0BB-2604-1B1D8B9B0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B303E316-96DB-FBB8-D009-461DDAD32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95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84959F89-B88E-5430-3CB6-4A608BC276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08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A5356F7E-3F9E-AFB2-3255-C3BEBD1921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86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>
            <a:extLst>
              <a:ext uri="{FF2B5EF4-FFF2-40B4-BE49-F238E27FC236}">
                <a16:creationId xmlns:a16="http://schemas.microsoft.com/office/drawing/2014/main" id="{DBCB00A4-F3A7-8B85-34E9-755AD18574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2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BE34140B-3C11-E316-83A5-BA9B8C09E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14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56954EB1-AE2A-671E-CC2E-83FFEE4524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D401C8CB-837C-AD1F-4862-AFC2BBE1F2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>
            <a:extLst>
              <a:ext uri="{FF2B5EF4-FFF2-40B4-BE49-F238E27FC236}">
                <a16:creationId xmlns:a16="http://schemas.microsoft.com/office/drawing/2014/main" id="{8C65E206-7E48-EFE4-B606-6A2BD5163F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997389DD-33DD-7E9C-F068-6D04E1DA0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9E32B07A-ED09-96BB-AE65-609A4F26BF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94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>
            <a:extLst>
              <a:ext uri="{FF2B5EF4-FFF2-40B4-BE49-F238E27FC236}">
                <a16:creationId xmlns:a16="http://schemas.microsoft.com/office/drawing/2014/main" id="{27124A10-CF74-5A88-15EC-2FE31666C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>
            <a:extLst>
              <a:ext uri="{FF2B5EF4-FFF2-40B4-BE49-F238E27FC236}">
                <a16:creationId xmlns:a16="http://schemas.microsoft.com/office/drawing/2014/main" id="{E68BA79A-1487-293C-FDB9-AAF771C544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06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>
            <a:extLst>
              <a:ext uri="{FF2B5EF4-FFF2-40B4-BE49-F238E27FC236}">
                <a16:creationId xmlns:a16="http://schemas.microsoft.com/office/drawing/2014/main" id="{EACEBC01-974E-64C2-0ADD-98FC7EC6CC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1875" y="54959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>
            <a:extLst>
              <a:ext uri="{FF2B5EF4-FFF2-40B4-BE49-F238E27FC236}">
                <a16:creationId xmlns:a16="http://schemas.microsoft.com/office/drawing/2014/main" id="{B5D19E18-BC80-87E4-9285-85BC3E02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>
            <a:extLst>
              <a:ext uri="{FF2B5EF4-FFF2-40B4-BE49-F238E27FC236}">
                <a16:creationId xmlns:a16="http://schemas.microsoft.com/office/drawing/2014/main" id="{9BFE4C51-FEE1-EB1C-B2F1-ED95F9E7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>
            <a:extLst>
              <a:ext uri="{FF2B5EF4-FFF2-40B4-BE49-F238E27FC236}">
                <a16:creationId xmlns:a16="http://schemas.microsoft.com/office/drawing/2014/main" id="{1BE5CFC1-86FE-8680-40F7-CB6143BA38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>
            <a:extLst>
              <a:ext uri="{FF2B5EF4-FFF2-40B4-BE49-F238E27FC236}">
                <a16:creationId xmlns:a16="http://schemas.microsoft.com/office/drawing/2014/main" id="{268BB311-8416-8129-5A35-0CBE8F0ECB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3" name="AutoShape 23">
            <a:extLst>
              <a:ext uri="{FF2B5EF4-FFF2-40B4-BE49-F238E27FC236}">
                <a16:creationId xmlns:a16="http://schemas.microsoft.com/office/drawing/2014/main" id="{E3606343-E86C-3D44-B193-8B6E69A3A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Bộ phận nào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giúp ta nhìn thấy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mọi vật xung quanh</a:t>
            </a:r>
          </a:p>
        </p:txBody>
      </p:sp>
      <p:sp>
        <p:nvSpPr>
          <p:cNvPr id="51224" name="WordArt 24">
            <a:extLst>
              <a:ext uri="{FF2B5EF4-FFF2-40B4-BE49-F238E27FC236}">
                <a16:creationId xmlns:a16="http://schemas.microsoft.com/office/drawing/2014/main" id="{2C7515EA-BABE-698C-7E1C-BC3D0B91A8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  <p:sp>
        <p:nvSpPr>
          <p:cNvPr id="51225" name="WordArt 25">
            <a:extLst>
              <a:ext uri="{FF2B5EF4-FFF2-40B4-BE49-F238E27FC236}">
                <a16:creationId xmlns:a16="http://schemas.microsoft.com/office/drawing/2014/main" id="{4CFFDD1F-D396-0F2C-BE36-98D2F1B897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5"/>
                  </p:tgtEl>
                </p:cond>
              </p:nextCondLst>
            </p:seq>
          </p:childTnLst>
        </p:cTn>
      </p:par>
    </p:tnLst>
    <p:bldLst>
      <p:bldP spid="512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184</Words>
  <Application>Microsoft Office PowerPoint</Application>
  <PresentationFormat>Trình chiếu Trên màn hình (4:3)</PresentationFormat>
  <Paragraphs>58</Paragraphs>
  <Slides>20</Slides>
  <Notes>0</Notes>
  <HiddenSlides>0</HiddenSlides>
  <MMClips>9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20</vt:i4>
      </vt:variant>
    </vt:vector>
  </HeadingPairs>
  <TitlesOfParts>
    <vt:vector size="22" baseType="lpstr">
      <vt:lpstr>Default Design</vt:lpstr>
      <vt:lpstr>Watermark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Nguyễn Yến</cp:lastModifiedBy>
  <cp:revision>77</cp:revision>
  <dcterms:created xsi:type="dcterms:W3CDTF">2009-04-26T02:44:21Z</dcterms:created>
  <dcterms:modified xsi:type="dcterms:W3CDTF">2023-06-02T00:42:52Z</dcterms:modified>
</cp:coreProperties>
</file>