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9" r:id="rId2"/>
    <p:sldId id="287" r:id="rId3"/>
    <p:sldId id="284" r:id="rId4"/>
    <p:sldId id="302" r:id="rId5"/>
    <p:sldId id="288" r:id="rId6"/>
    <p:sldId id="301" r:id="rId7"/>
    <p:sldId id="300" r:id="rId8"/>
    <p:sldId id="283" r:id="rId9"/>
    <p:sldId id="303" r:id="rId10"/>
    <p:sldId id="304" r:id="rId11"/>
    <p:sldId id="305" r:id="rId12"/>
    <p:sldId id="306" r:id="rId13"/>
    <p:sldId id="296" r:id="rId14"/>
    <p:sldId id="289" r:id="rId15"/>
    <p:sldId id="297" r:id="rId16"/>
    <p:sldId id="295" r:id="rId17"/>
  </p:sldIdLst>
  <p:sldSz cx="12192000" cy="6858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9EAED"/>
    <a:srgbClr val="76DBE0"/>
    <a:srgbClr val="78CBDE"/>
    <a:srgbClr val="FFFF00"/>
    <a:srgbClr val="66FFFF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3" autoAdjust="0"/>
    <p:restoredTop sz="94660"/>
  </p:normalViewPr>
  <p:slideViewPr>
    <p:cSldViewPr showGuides="1">
      <p:cViewPr varScale="1">
        <p:scale>
          <a:sx n="70" d="100"/>
          <a:sy n="70" d="100"/>
        </p:scale>
        <p:origin x="1056" y="5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5CB615-EE25-0902-A234-171979C95D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9097EE-D511-3F25-D4D7-1FEAAB4C96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C829E90A-4691-4253-BBA8-348034C709EC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8F6A242-B3F4-493B-F9DF-6848FD222B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95738E-6618-028B-8F17-921BD8C3D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0DCB8-5A53-E7F0-CA7B-0A48E6DE90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97CF2-5E63-7C68-A1EB-E6836200A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A41D1EA-FB0F-4C49-8ABB-1A86E86946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16A459-CDD3-AC8B-9BF5-3FEAEFF62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907AEC-6DB2-6B00-B4C6-8AAA867822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EE879E-A5C1-64A9-70C8-B151BB06F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1B1B7-3889-4813-994E-D9874CDD3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29129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F39FF1-E91F-D2B9-0DE6-A4C4776CF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7D568E-A5A5-C61E-D001-33C8A38B3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2CD86F-822D-3ABC-18E2-4820F0A58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6C468-E546-4D32-AC3A-CE2E8A5176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5051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A884DD-7912-56AD-0489-E13C08D579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B22CBC-3142-643C-AD64-A4AF2E238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CB2C39-CC1B-ED3E-E6AB-0D40C071EE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2F421-4145-416A-9EE8-2323A02189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8883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5BE0EC-DC4D-1015-93CE-11E7B37951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2E3282-ECFE-D3AC-877B-897CCF425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83D301-4B09-8E97-E289-5F89A0959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FE3D6-756F-4C52-9378-8B0E408887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6968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740413-AE81-A9C8-9E7A-5862B691D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6D07E2-0ABF-051D-174B-4E5CDF518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B7C4B9-5D69-F426-DA9D-D2D1F94CF3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4E6EA-90A0-41CC-BCF2-1617EC38A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5984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A9C99B-D646-9234-9148-E8542314F5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ECEF2D-6E39-5DF5-EAB8-9AE8A4758D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1499B4-998E-9864-1A5B-72C92BF3C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9AA4A-3C66-4DB8-BDF0-F01D92B1B8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2383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D55AF6-0373-3635-3BAF-B931AD1365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12ADB0C-CB5D-D171-BEBA-5E284D3BA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797300-3505-D078-2582-7A5E8D021A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3FDBC-FE05-4198-AB39-1E5153107F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7407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7C4BAC-95F3-BF73-C86E-FE5FD66EC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40AF53-5A83-5393-E83D-CD49A42862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DF9827-7BCC-D409-871D-97CC5033B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60DF4-6F74-4D64-A116-8631642EA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8677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BE903E2-64CA-C3CA-23D7-837637903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C78B08-59B5-FBCD-DB44-33C82668D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7BB4FC-F236-2E6F-C660-D3871A262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350D1-A934-4DEF-9A44-4CC0959B5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2537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B48478-3D3A-8FE9-B12B-B283D406C9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0F92D-DE51-2BAF-32AC-41D74043B7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54D520-547C-18D5-F680-FFBC2F229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DDDFF-69F1-4A38-9629-299154C5C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107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C3497A-3A7F-C6FD-88FA-3F047F5379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1ECF-1957-4357-71F2-A1CE0FEB67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60CFC0-C00D-40D2-4CE5-AFFFF1D54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BD727-A920-4824-A4AA-51089112A7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198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FF1AB5-F15D-EE45-8DA9-D7A3431C4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E6B865A-9AC3-9FA6-F5C9-DCF814D28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E7C970-5673-E1B3-39BD-B0EF7947F1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946F732-3C52-E20A-5967-83C94B908C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9ABE562-1CA8-8882-D50F-8ADA05543D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94DDAD89-14EC-429D-B341-0C9C379CF4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5.wmf"/><Relationship Id="rId10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5C0DE-4EE7-6257-123F-2F3E81959790}"/>
              </a:ext>
            </a:extLst>
          </p:cNvPr>
          <p:cNvSpPr/>
          <p:nvPr/>
        </p:nvSpPr>
        <p:spPr>
          <a:xfrm>
            <a:off x="2514600" y="211139"/>
            <a:ext cx="7239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UBND QUẬN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LONG BIÊN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TRƯỜNG MẦM </a:t>
            </a:r>
            <a:r>
              <a:rPr lang="en-US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NON NẮNG MAI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3081" name="Picture 4">
            <a:extLst>
              <a:ext uri="{FF2B5EF4-FFF2-40B4-BE49-F238E27FC236}">
                <a16:creationId xmlns:a16="http://schemas.microsoft.com/office/drawing/2014/main" id="{C964D3E7-DB71-A6B2-F159-11AE323A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0497" y="1086644"/>
            <a:ext cx="1306206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10">
            <a:extLst>
              <a:ext uri="{FF2B5EF4-FFF2-40B4-BE49-F238E27FC236}">
                <a16:creationId xmlns:a16="http://schemas.microsoft.com/office/drawing/2014/main" id="{ACB6E996-DEDD-4103-C8AC-B94524AE5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644776"/>
            <a:ext cx="80772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r>
              <a:rPr lang="vi-VN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SG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chữ số từ 1 đến 5 và sử dụng các số đó để chỉ số lượng số thứ tự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Lứa tuổi: MGL (5-6 tuổi)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  <a:latin typeface=".Vn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1E4918-8ACA-4095-2058-EA964375C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r="8130"/>
          <a:stretch/>
        </p:blipFill>
        <p:spPr bwMode="auto">
          <a:xfrm>
            <a:off x="2133600" y="4069150"/>
            <a:ext cx="1981200" cy="2367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84" name="Rectangle 14">
            <a:extLst>
              <a:ext uri="{FF2B5EF4-FFF2-40B4-BE49-F238E27FC236}">
                <a16:creationId xmlns:a16="http://schemas.microsoft.com/office/drawing/2014/main" id="{BD7E629C-23A8-0F23-B888-2E3C782AB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181601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Thiết kế bài giảng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GV:</a:t>
            </a:r>
            <a:r>
              <a:rPr lang="vi-VN" altLang="en-US" sz="2400" i="1">
                <a:solidFill>
                  <a:srgbClr val="0000FF"/>
                </a:solidFill>
              </a:rPr>
              <a:t> Đinh Thị Hường</a:t>
            </a:r>
            <a:r>
              <a:rPr lang="en-US" altLang="en-US" sz="1800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65B639-9F31-D609-DD65-BBFD661D582A}"/>
              </a:ext>
            </a:extLst>
          </p:cNvPr>
          <p:cNvCxnSpPr/>
          <p:nvPr/>
        </p:nvCxnSpPr>
        <p:spPr>
          <a:xfrm>
            <a:off x="4953680" y="990600"/>
            <a:ext cx="2057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260D39-EF53-DCA1-ADF3-761A8DE5B391}"/>
              </a:ext>
            </a:extLst>
          </p:cNvPr>
          <p:cNvSpPr/>
          <p:nvPr/>
        </p:nvSpPr>
        <p:spPr>
          <a:xfrm>
            <a:off x="304800" y="152400"/>
            <a:ext cx="11658600" cy="6553200"/>
          </a:xfrm>
          <a:prstGeom prst="roundRect">
            <a:avLst>
              <a:gd name="adj" fmla="val 4042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3229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ckground-6-1">
            <a:extLst>
              <a:ext uri="{FF2B5EF4-FFF2-40B4-BE49-F238E27FC236}">
                <a16:creationId xmlns:a16="http://schemas.microsoft.com/office/drawing/2014/main" id="{4DF04BB2-DD1E-6258-13A5-FA965F45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58CDD5-82CF-34A7-A558-83DD7C86A097}"/>
              </a:ext>
            </a:extLst>
          </p:cNvPr>
          <p:cNvSpPr txBox="1"/>
          <p:nvPr/>
        </p:nvSpPr>
        <p:spPr>
          <a:xfrm>
            <a:off x="3886200" y="0"/>
            <a:ext cx="4114800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4400" b="1">
                <a:solidFill>
                  <a:schemeClr val="accent6"/>
                </a:solidFill>
                <a:cs typeface="Arial" charset="0"/>
              </a:rPr>
              <a:t>3</a:t>
            </a:r>
            <a:endParaRPr lang="en-US" sz="34400" b="1" dirty="0">
              <a:solidFill>
                <a:schemeClr val="accent6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406817"/>
      </p:ext>
    </p:extLst>
  </p:cSld>
  <p:clrMapOvr>
    <a:masterClrMapping/>
  </p:clrMapOvr>
  <p:transition advTm="19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ckground-6-1">
            <a:extLst>
              <a:ext uri="{FF2B5EF4-FFF2-40B4-BE49-F238E27FC236}">
                <a16:creationId xmlns:a16="http://schemas.microsoft.com/office/drawing/2014/main" id="{4DF04BB2-DD1E-6258-13A5-FA965F45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58CDD5-82CF-34A7-A558-83DD7C86A097}"/>
              </a:ext>
            </a:extLst>
          </p:cNvPr>
          <p:cNvSpPr txBox="1"/>
          <p:nvPr/>
        </p:nvSpPr>
        <p:spPr>
          <a:xfrm>
            <a:off x="3886200" y="0"/>
            <a:ext cx="4114800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4400" b="1">
                <a:solidFill>
                  <a:schemeClr val="accent6"/>
                </a:solidFill>
                <a:cs typeface="Arial" charset="0"/>
              </a:rPr>
              <a:t>4</a:t>
            </a:r>
            <a:endParaRPr lang="en-US" sz="34400" b="1" dirty="0">
              <a:solidFill>
                <a:schemeClr val="accent6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339858"/>
      </p:ext>
    </p:extLst>
  </p:cSld>
  <p:clrMapOvr>
    <a:masterClrMapping/>
  </p:clrMapOvr>
  <p:transition advTm="19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ckground-6-1">
            <a:extLst>
              <a:ext uri="{FF2B5EF4-FFF2-40B4-BE49-F238E27FC236}">
                <a16:creationId xmlns:a16="http://schemas.microsoft.com/office/drawing/2014/main" id="{4DF04BB2-DD1E-6258-13A5-FA965F45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58CDD5-82CF-34A7-A558-83DD7C86A097}"/>
              </a:ext>
            </a:extLst>
          </p:cNvPr>
          <p:cNvSpPr txBox="1"/>
          <p:nvPr/>
        </p:nvSpPr>
        <p:spPr>
          <a:xfrm>
            <a:off x="3886200" y="0"/>
            <a:ext cx="4114800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4400" b="1">
                <a:solidFill>
                  <a:schemeClr val="accent6"/>
                </a:solidFill>
                <a:cs typeface="Arial" charset="0"/>
              </a:rPr>
              <a:t>5</a:t>
            </a:r>
            <a:endParaRPr lang="en-US" sz="34400" b="1" dirty="0">
              <a:solidFill>
                <a:schemeClr val="accent6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950303"/>
      </p:ext>
    </p:extLst>
  </p:cSld>
  <p:clrMapOvr>
    <a:masterClrMapping/>
  </p:clrMapOvr>
  <p:transition advTm="19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1">
            <a:extLst>
              <a:ext uri="{FF2B5EF4-FFF2-40B4-BE49-F238E27FC236}">
                <a16:creationId xmlns:a16="http://schemas.microsoft.com/office/drawing/2014/main" id="{9DD7D568-ECDC-3D62-2999-C0477A5B8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457200"/>
            <a:ext cx="10287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98B228-6F05-9B99-197B-5329FAF85B2C}"/>
              </a:ext>
            </a:extLst>
          </p:cNvPr>
          <p:cNvSpPr/>
          <p:nvPr/>
        </p:nvSpPr>
        <p:spPr>
          <a:xfrm>
            <a:off x="3048000" y="1905000"/>
            <a:ext cx="594265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Trò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chơi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 1:</a:t>
            </a:r>
          </a:p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Thi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xem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ai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nhanh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advTm="2058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7CBE1D9-0F8B-ABB1-B2EA-C4280D60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3B2A3D08-C560-5E53-B892-F992BEDDF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5364" name="Picture 4" descr="C:\Users\Admin\Desktop\hinh anh ppt\hinh-nen-cong-vien-co-xanh_030218236.jpg">
            <a:extLst>
              <a:ext uri="{FF2B5EF4-FFF2-40B4-BE49-F238E27FC236}">
                <a16:creationId xmlns:a16="http://schemas.microsoft.com/office/drawing/2014/main" id="{F7883142-7581-5583-5D27-FBDC8B3DE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7150"/>
            <a:ext cx="92202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3E079B-75AB-25C4-2875-AE6A07F785FA}"/>
              </a:ext>
            </a:extLst>
          </p:cNvPr>
          <p:cNvSpPr txBox="1"/>
          <p:nvPr/>
        </p:nvSpPr>
        <p:spPr>
          <a:xfrm>
            <a:off x="1981200" y="381000"/>
            <a:ext cx="792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con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xem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bao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nhiêu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chú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thỏ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?</a:t>
            </a:r>
          </a:p>
        </p:txBody>
      </p:sp>
      <p:pic>
        <p:nvPicPr>
          <p:cNvPr id="15366" name="Picture 23" descr="tho1">
            <a:extLst>
              <a:ext uri="{FF2B5EF4-FFF2-40B4-BE49-F238E27FC236}">
                <a16:creationId xmlns:a16="http://schemas.microsoft.com/office/drawing/2014/main" id="{8124A939-26F1-0D30-10EA-5D4B48A510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3" descr="tho1">
            <a:extLst>
              <a:ext uri="{FF2B5EF4-FFF2-40B4-BE49-F238E27FC236}">
                <a16:creationId xmlns:a16="http://schemas.microsoft.com/office/drawing/2014/main" id="{5FEB1085-5CF4-67D8-5A74-77430080D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3" descr="tho1">
            <a:extLst>
              <a:ext uri="{FF2B5EF4-FFF2-40B4-BE49-F238E27FC236}">
                <a16:creationId xmlns:a16="http://schemas.microsoft.com/office/drawing/2014/main" id="{EFD809FC-C0C1-A749-9A7B-D2857CECF2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089525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3" descr="tho1">
            <a:extLst>
              <a:ext uri="{FF2B5EF4-FFF2-40B4-BE49-F238E27FC236}">
                <a16:creationId xmlns:a16="http://schemas.microsoft.com/office/drawing/2014/main" id="{86EEFE30-CDA2-D8C5-A142-C774FE0A12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3" descr="tho1">
            <a:extLst>
              <a:ext uri="{FF2B5EF4-FFF2-40B4-BE49-F238E27FC236}">
                <a16:creationId xmlns:a16="http://schemas.microsoft.com/office/drawing/2014/main" id="{0179BC85-3CE9-157D-6E3E-86D096B988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50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31ACD3-26F6-517F-638C-CFD9640E4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048001"/>
            <a:ext cx="22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.VnArial" pitchFamily="34" charset="0"/>
              </a:rPr>
              <a:t>1</a:t>
            </a:r>
            <a:endParaRPr lang="vi-VN" altLang="en-US" sz="4000" b="1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9CF273-387E-BB82-52CE-8AD763CFF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743200"/>
            <a:ext cx="44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.VnArial" pitchFamily="34" charset="0"/>
              </a:rPr>
              <a:t>2</a:t>
            </a:r>
            <a:endParaRPr lang="vi-VN" altLang="en-US" sz="4000" b="1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ADA6B4-B38A-ED7E-4DB3-683E7DF11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124200"/>
            <a:ext cx="44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.VnArial" pitchFamily="34" charset="0"/>
              </a:rPr>
              <a:t>3</a:t>
            </a:r>
            <a:endParaRPr lang="vi-VN" altLang="en-US" sz="4000" b="1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07F5C8-78F3-676E-4841-62E32F6F1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105400"/>
            <a:ext cx="44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.VnArial" pitchFamily="34" charset="0"/>
              </a:rPr>
              <a:t>4</a:t>
            </a:r>
            <a:endParaRPr lang="vi-VN" altLang="en-US" sz="4000" b="1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C72504-4E95-26D6-D5AB-15CE56449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7470" y="6229349"/>
            <a:ext cx="44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.VnArial" pitchFamily="34" charset="0"/>
              </a:rPr>
              <a:t>5</a:t>
            </a:r>
            <a:endParaRPr lang="vi-VN" altLang="en-US" sz="4000" b="1">
              <a:solidFill>
                <a:schemeClr val="bg1"/>
              </a:solidFill>
              <a:latin typeface=".Vn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45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0F4E382-4D22-ECCA-E36F-626425A5F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67069749-0777-6B83-0671-732F3430B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graphicFrame>
        <p:nvGraphicFramePr>
          <p:cNvPr id="16388" name="Object 2">
            <a:extLst>
              <a:ext uri="{FF2B5EF4-FFF2-40B4-BE49-F238E27FC236}">
                <a16:creationId xmlns:a16="http://schemas.microsoft.com/office/drawing/2014/main" id="{3BFBA242-0B3E-9F35-BFFC-CF11944EE3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0"/>
          <a:ext cx="9144000" cy="716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602450" imgH="3450157" progId="PowerPoint.Show.8">
                  <p:embed/>
                </p:oleObj>
              </mc:Choice>
              <mc:Fallback>
                <p:oleObj name="Presentation" r:id="rId2" imgW="4602450" imgH="3450157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716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F05C2FC-A8CC-2FA5-C7D5-3CE3556AEC5D}"/>
              </a:ext>
            </a:extLst>
          </p:cNvPr>
          <p:cNvSpPr/>
          <p:nvPr/>
        </p:nvSpPr>
        <p:spPr>
          <a:xfrm>
            <a:off x="3352801" y="2057400"/>
            <a:ext cx="5686173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Trò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chơi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 2: </a:t>
            </a:r>
          </a:p>
          <a:p>
            <a:pPr algn="ctr" eaLnBrk="1" hangingPunct="1">
              <a:defRPr/>
            </a:pP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Mắt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ai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tinh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hơn</a:t>
            </a:r>
            <a:endParaRPr lang="vi-VN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advTm="6372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3CC40BE4-66E7-A692-F225-F3E67D45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887EBA4C-6645-CFA9-72C5-B926B0E7D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4" name="Picture 4" descr="Picture2">
            <a:extLst>
              <a:ext uri="{FF2B5EF4-FFF2-40B4-BE49-F238E27FC236}">
                <a16:creationId xmlns:a16="http://schemas.microsoft.com/office/drawing/2014/main" id="{8DC6BEC6-C422-8D68-703B-B3A58C49E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5741DF-25B8-4599-A47D-36036C1FAC3E}"/>
              </a:ext>
            </a:extLst>
          </p:cNvPr>
          <p:cNvSpPr txBox="1"/>
          <p:nvPr/>
        </p:nvSpPr>
        <p:spPr>
          <a:xfrm>
            <a:off x="3048000" y="1828800"/>
            <a:ext cx="61722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Tạm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biệt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và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endParaRPr>
          </a:p>
          <a:p>
            <a:pPr algn="ctr" eaLnBrk="1" hangingPunct="1">
              <a:defRPr/>
            </a:pP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hẹn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gặp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lại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!</a:t>
            </a:r>
            <a:endParaRPr lang="vi-VN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200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Content Placeholder 3" descr="khung anh dep 1.jpg">
            <a:extLst>
              <a:ext uri="{FF2B5EF4-FFF2-40B4-BE49-F238E27FC236}">
                <a16:creationId xmlns:a16="http://schemas.microsoft.com/office/drawing/2014/main" id="{45ABDA17-4182-9370-6107-852DAE273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9651" r="1" b="4558"/>
          <a:stretch/>
        </p:blipFill>
        <p:spPr bwMode="auto">
          <a:xfrm>
            <a:off x="-152400" y="0"/>
            <a:ext cx="12344400" cy="809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06BADB-5F0B-7410-3783-872DC6059FD7}"/>
              </a:ext>
            </a:extLst>
          </p:cNvPr>
          <p:cNvSpPr txBox="1"/>
          <p:nvPr/>
        </p:nvSpPr>
        <p:spPr>
          <a:xfrm rot="20791825">
            <a:off x="4241800" y="1830894"/>
            <a:ext cx="4770438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C00000"/>
                </a:solidFill>
                <a:latin typeface="+mj-lt"/>
                <a:cs typeface="Arial" charset="0"/>
              </a:rPr>
              <a:t>Phần</a:t>
            </a:r>
            <a:r>
              <a:rPr lang="en-US" sz="4800" b="1" dirty="0">
                <a:solidFill>
                  <a:srgbClr val="C00000"/>
                </a:solidFill>
                <a:latin typeface="+mj-lt"/>
                <a:cs typeface="Arial" charset="0"/>
              </a:rPr>
              <a:t> 1:</a:t>
            </a:r>
          </a:p>
          <a:p>
            <a:pPr algn="ctr" eaLnBrk="1" hangingPunct="1">
              <a:defRPr/>
            </a:pPr>
            <a:r>
              <a:rPr lang="en-US" sz="4800" b="1" dirty="0" err="1">
                <a:solidFill>
                  <a:srgbClr val="C00000"/>
                </a:solidFill>
                <a:latin typeface="+mj-lt"/>
                <a:cs typeface="Arial" charset="0"/>
              </a:rPr>
              <a:t>Tìm</a:t>
            </a:r>
            <a:r>
              <a:rPr lang="en-US" sz="4800" b="1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cs typeface="Arial" charset="0"/>
              </a:rPr>
              <a:t>nhóm</a:t>
            </a:r>
            <a:r>
              <a:rPr lang="en-US" sz="4800" b="1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cs typeface="Arial" charset="0"/>
              </a:rPr>
              <a:t>có</a:t>
            </a:r>
            <a:r>
              <a:rPr lang="en-US" sz="4800" b="1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cs typeface="Arial" charset="0"/>
              </a:rPr>
              <a:t>số</a:t>
            </a:r>
            <a:r>
              <a:rPr lang="en-US" sz="4800" b="1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en-US" sz="4800" b="1" err="1">
                <a:solidFill>
                  <a:srgbClr val="C00000"/>
                </a:solidFill>
                <a:latin typeface="+mj-lt"/>
                <a:cs typeface="Arial" charset="0"/>
              </a:rPr>
              <a:t>lượng</a:t>
            </a:r>
            <a:r>
              <a:rPr lang="en-US" sz="4800" b="1">
                <a:solidFill>
                  <a:srgbClr val="C00000"/>
                </a:solidFill>
                <a:latin typeface="+mj-lt"/>
                <a:cs typeface="Arial" charset="0"/>
              </a:rPr>
              <a:t> 1,2,3,4,5 </a:t>
            </a:r>
            <a:endParaRPr lang="en-US" sz="48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ransition advTm="785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C:\Users\Admin\Desktop\Khung nen ppt.png">
            <a:extLst>
              <a:ext uri="{FF2B5EF4-FFF2-40B4-BE49-F238E27FC236}">
                <a16:creationId xmlns:a16="http://schemas.microsoft.com/office/drawing/2014/main" id="{64FA0246-9B2B-F5B1-65E2-080A8B3C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4"/>
            <a:ext cx="121158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4686A29-CE78-BC89-86D2-CFE56C9E1DC8}"/>
              </a:ext>
            </a:extLst>
          </p:cNvPr>
          <p:cNvSpPr/>
          <p:nvPr/>
        </p:nvSpPr>
        <p:spPr>
          <a:xfrm>
            <a:off x="1981200" y="1190626"/>
            <a:ext cx="3475038" cy="2390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DD461B-9335-EEBB-9ED5-38BBAF3D7D21}"/>
              </a:ext>
            </a:extLst>
          </p:cNvPr>
          <p:cNvSpPr/>
          <p:nvPr/>
        </p:nvSpPr>
        <p:spPr>
          <a:xfrm>
            <a:off x="6248400" y="1190626"/>
            <a:ext cx="3733800" cy="2543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72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en-US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2FDC576-772D-B756-B049-DE678DA2E946}"/>
              </a:ext>
            </a:extLst>
          </p:cNvPr>
          <p:cNvSpPr/>
          <p:nvPr/>
        </p:nvSpPr>
        <p:spPr>
          <a:xfrm>
            <a:off x="3276600" y="3810000"/>
            <a:ext cx="5410200" cy="2286000"/>
          </a:xfrm>
          <a:prstGeom prst="triangle">
            <a:avLst>
              <a:gd name="adj" fmla="val 488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4102" name="Object 6">
            <a:extLst>
              <a:ext uri="{FF2B5EF4-FFF2-40B4-BE49-F238E27FC236}">
                <a16:creationId xmlns:a16="http://schemas.microsoft.com/office/drawing/2014/main" id="{A60D992E-CF6C-96DE-B24F-70B945ACAD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480466"/>
              </p:ext>
            </p:extLst>
          </p:nvPr>
        </p:nvGraphicFramePr>
        <p:xfrm>
          <a:off x="6705600" y="2413996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413996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>
            <a:extLst>
              <a:ext uri="{FF2B5EF4-FFF2-40B4-BE49-F238E27FC236}">
                <a16:creationId xmlns:a16="http://schemas.microsoft.com/office/drawing/2014/main" id="{08200AF9-D0C7-9676-1F6E-BCC3B1FF57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636604"/>
              </p:ext>
            </p:extLst>
          </p:nvPr>
        </p:nvGraphicFramePr>
        <p:xfrm>
          <a:off x="7117443" y="1530892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7443" y="1530892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>
            <a:extLst>
              <a:ext uri="{FF2B5EF4-FFF2-40B4-BE49-F238E27FC236}">
                <a16:creationId xmlns:a16="http://schemas.microsoft.com/office/drawing/2014/main" id="{D5157A62-1BB7-76F5-0761-79FACD871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461881"/>
              </p:ext>
            </p:extLst>
          </p:nvPr>
        </p:nvGraphicFramePr>
        <p:xfrm>
          <a:off x="8149091" y="1425575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9091" y="1425575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>
            <a:extLst>
              <a:ext uri="{FF2B5EF4-FFF2-40B4-BE49-F238E27FC236}">
                <a16:creationId xmlns:a16="http://schemas.microsoft.com/office/drawing/2014/main" id="{F5169CF1-A585-03C3-DD73-F84B1A97CB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813848"/>
              </p:ext>
            </p:extLst>
          </p:nvPr>
        </p:nvGraphicFramePr>
        <p:xfrm>
          <a:off x="8851900" y="2333625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1900" y="2333625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>
            <a:extLst>
              <a:ext uri="{FF2B5EF4-FFF2-40B4-BE49-F238E27FC236}">
                <a16:creationId xmlns:a16="http://schemas.microsoft.com/office/drawing/2014/main" id="{686815A8-5B20-DEFB-EF5F-796A76EA65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1371601"/>
          <a:ext cx="685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2825750" imgH="2787650" progId="MS_ClipArt_Gallery.2">
                  <p:embed/>
                </p:oleObj>
              </mc:Choice>
              <mc:Fallback>
                <p:oleObj name="Clip" r:id="rId9" imgW="2825750" imgH="2787650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1"/>
                        <a:ext cx="6858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>
            <a:extLst>
              <a:ext uri="{FF2B5EF4-FFF2-40B4-BE49-F238E27FC236}">
                <a16:creationId xmlns:a16="http://schemas.microsoft.com/office/drawing/2014/main" id="{8A5D729C-7B1A-CBA4-387C-420120319C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1447801"/>
          <a:ext cx="685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2825750" imgH="2787650" progId="MS_ClipArt_Gallery.2">
                  <p:embed/>
                </p:oleObj>
              </mc:Choice>
              <mc:Fallback>
                <p:oleObj name="Clip" r:id="rId11" imgW="2825750" imgH="278765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47801"/>
                        <a:ext cx="6858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>
            <a:extLst>
              <a:ext uri="{FF2B5EF4-FFF2-40B4-BE49-F238E27FC236}">
                <a16:creationId xmlns:a16="http://schemas.microsoft.com/office/drawing/2014/main" id="{CE326C53-6EB6-CCF6-5068-29D225B4A3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1447801"/>
          <a:ext cx="685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2825750" imgH="2787650" progId="MS_ClipArt_Gallery.2">
                  <p:embed/>
                </p:oleObj>
              </mc:Choice>
              <mc:Fallback>
                <p:oleObj name="Clip" r:id="rId12" imgW="2825750" imgH="278765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447801"/>
                        <a:ext cx="6858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112" descr="mai4">
            <a:extLst>
              <a:ext uri="{FF2B5EF4-FFF2-40B4-BE49-F238E27FC236}">
                <a16:creationId xmlns:a16="http://schemas.microsoft.com/office/drawing/2014/main" id="{C8C613D2-ACC5-3FB0-CA26-BA069833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996" y="3895229"/>
            <a:ext cx="1515381" cy="18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2" descr="mai4">
            <a:extLst>
              <a:ext uri="{FF2B5EF4-FFF2-40B4-BE49-F238E27FC236}">
                <a16:creationId xmlns:a16="http://schemas.microsoft.com/office/drawing/2014/main" id="{884B7DEA-C671-0F8B-09AF-7768611F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962400"/>
            <a:ext cx="1515381" cy="18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0FAC399-0797-684C-4D8D-60874EC4204D}"/>
              </a:ext>
            </a:extLst>
          </p:cNvPr>
          <p:cNvSpPr txBox="1"/>
          <p:nvPr/>
        </p:nvSpPr>
        <p:spPr>
          <a:xfrm>
            <a:off x="3192410" y="2145847"/>
            <a:ext cx="65274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200" b="1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3</a:t>
            </a:r>
            <a:endParaRPr lang="en-US" sz="7200" b="1" dirty="0">
              <a:solidFill>
                <a:schemeClr val="accent6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AA704D-25AF-B140-067E-13D9F28F3B72}"/>
              </a:ext>
            </a:extLst>
          </p:cNvPr>
          <p:cNvSpPr txBox="1"/>
          <p:nvPr/>
        </p:nvSpPr>
        <p:spPr>
          <a:xfrm>
            <a:off x="5677805" y="5004071"/>
            <a:ext cx="65274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200" b="1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2</a:t>
            </a:r>
            <a:endParaRPr lang="en-US" sz="7200" b="1" dirty="0">
              <a:solidFill>
                <a:schemeClr val="accent6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B32FA-A94D-AA49-8249-1D5E72C566F6}"/>
              </a:ext>
            </a:extLst>
          </p:cNvPr>
          <p:cNvSpPr txBox="1"/>
          <p:nvPr/>
        </p:nvSpPr>
        <p:spPr>
          <a:xfrm>
            <a:off x="2559050" y="333375"/>
            <a:ext cx="65976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3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dưới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đây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mỗi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lượng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bao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nhiêu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E21CB-62A7-3024-E539-A0855C3221CC}"/>
              </a:ext>
            </a:extLst>
          </p:cNvPr>
          <p:cNvSpPr txBox="1"/>
          <p:nvPr/>
        </p:nvSpPr>
        <p:spPr>
          <a:xfrm>
            <a:off x="7768065" y="2273663"/>
            <a:ext cx="65274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200" b="1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4</a:t>
            </a:r>
            <a:endParaRPr lang="en-US" sz="7200" b="1" dirty="0">
              <a:solidFill>
                <a:schemeClr val="accent6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912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95DD433-2791-1186-7E4B-2A85CE82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547C63F3-4B5F-EFF9-3AA6-456FD40FF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 descr="Hình ảnh có liên quan">
            <a:extLst>
              <a:ext uri="{FF2B5EF4-FFF2-40B4-BE49-F238E27FC236}">
                <a16:creationId xmlns:a16="http://schemas.microsoft.com/office/drawing/2014/main" id="{45C305B8-5945-55F5-4FE0-3E91E4237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514326-AFDD-ADDE-5134-166E52651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845" y="4370162"/>
            <a:ext cx="8082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600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186B44-118A-6E4F-23DA-02BCECC3459A}"/>
              </a:ext>
            </a:extLst>
          </p:cNvPr>
          <p:cNvSpPr/>
          <p:nvPr/>
        </p:nvSpPr>
        <p:spPr>
          <a:xfrm>
            <a:off x="3113088" y="609600"/>
            <a:ext cx="6627813" cy="3352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53" name="Picture 23" descr="tho1">
            <a:extLst>
              <a:ext uri="{FF2B5EF4-FFF2-40B4-BE49-F238E27FC236}">
                <a16:creationId xmlns:a16="http://schemas.microsoft.com/office/drawing/2014/main" id="{C2299E4E-4210-97A0-EE78-1B1AF59D2D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680" y="1166701"/>
            <a:ext cx="12636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4" descr="tho1">
            <a:extLst>
              <a:ext uri="{FF2B5EF4-FFF2-40B4-BE49-F238E27FC236}">
                <a16:creationId xmlns:a16="http://schemas.microsoft.com/office/drawing/2014/main" id="{9C4B343A-F193-B536-3769-C74F3CADBC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162" y="2439875"/>
            <a:ext cx="126206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5" descr="tho1">
            <a:extLst>
              <a:ext uri="{FF2B5EF4-FFF2-40B4-BE49-F238E27FC236}">
                <a16:creationId xmlns:a16="http://schemas.microsoft.com/office/drawing/2014/main" id="{FBC69DAB-4116-841F-69AB-5563344A4E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19" y="692945"/>
            <a:ext cx="126365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tho1">
            <a:extLst>
              <a:ext uri="{FF2B5EF4-FFF2-40B4-BE49-F238E27FC236}">
                <a16:creationId xmlns:a16="http://schemas.microsoft.com/office/drawing/2014/main" id="{F894CA25-5AA7-A778-F492-FAED5DDA87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628" y="1327493"/>
            <a:ext cx="12636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27" descr="tho1">
            <a:extLst>
              <a:ext uri="{FF2B5EF4-FFF2-40B4-BE49-F238E27FC236}">
                <a16:creationId xmlns:a16="http://schemas.microsoft.com/office/drawing/2014/main" id="{4D0E32A1-8C22-9F12-C269-0BB5D162EE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78" y="2523221"/>
            <a:ext cx="12636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D115300-2654-70C9-3290-E8B1F18A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720F4B22-E3E4-D1F3-04D1-D7AF845FD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8196" name="Content Placeholder 7" descr="khung anh dep 3.jpg">
            <a:extLst>
              <a:ext uri="{FF2B5EF4-FFF2-40B4-BE49-F238E27FC236}">
                <a16:creationId xmlns:a16="http://schemas.microsoft.com/office/drawing/2014/main" id="{AA587068-EA89-5BB1-3B47-184854462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0"/>
            <a:ext cx="9085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>
            <a:extLst>
              <a:ext uri="{FF2B5EF4-FFF2-40B4-BE49-F238E27FC236}">
                <a16:creationId xmlns:a16="http://schemas.microsoft.com/office/drawing/2014/main" id="{93E756BE-9756-3ACD-D2BB-482F094166BD}"/>
              </a:ext>
            </a:extLst>
          </p:cNvPr>
          <p:cNvSpPr txBox="1">
            <a:spLocks noChangeArrowheads="1"/>
          </p:cNvSpPr>
          <p:nvPr/>
        </p:nvSpPr>
        <p:spPr bwMode="auto">
          <a:xfrm rot="-673619">
            <a:off x="1992313" y="1271588"/>
            <a:ext cx="43370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  <a:latin typeface=".VnArial" pitchFamily="34" charset="0"/>
              </a:rPr>
              <a:t>Phần 2: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biết chữ số các chữ số từ 1 đến 5</a:t>
            </a:r>
            <a:endParaRPr lang="en-US" altLang="en-US" sz="4400" b="1">
              <a:solidFill>
                <a:schemeClr val="accent2"/>
              </a:solidFill>
              <a:latin typeface=".VnArial" pitchFamily="34" charset="0"/>
            </a:endParaRPr>
          </a:p>
        </p:txBody>
      </p:sp>
    </p:spTree>
  </p:cSld>
  <p:clrMapOvr>
    <a:masterClrMapping/>
  </p:clrMapOvr>
  <p:transition advTm="12965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066793D-94BA-9C07-F10E-907857A8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46A919F0-B144-0AD5-0AD6-E40803C4C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Picture 2" descr="Hình ảnh có liên quan">
            <a:extLst>
              <a:ext uri="{FF2B5EF4-FFF2-40B4-BE49-F238E27FC236}">
                <a16:creationId xmlns:a16="http://schemas.microsoft.com/office/drawing/2014/main" id="{02D254D9-5661-9C2D-E97F-2BC7F5159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B26E10-0249-021F-D35E-EA11D3A2FD3C}"/>
              </a:ext>
            </a:extLst>
          </p:cNvPr>
          <p:cNvSpPr txBox="1"/>
          <p:nvPr/>
        </p:nvSpPr>
        <p:spPr>
          <a:xfrm>
            <a:off x="-76200" y="1600200"/>
            <a:ext cx="12450763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0" b="1">
                <a:solidFill>
                  <a:schemeClr val="accent2"/>
                </a:solidFill>
                <a:latin typeface="+mn-lt"/>
              </a:rPr>
              <a:t>1  2  3  4  5</a:t>
            </a:r>
            <a:endParaRPr lang="en-US" sz="100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hau hoa">
            <a:extLst>
              <a:ext uri="{FF2B5EF4-FFF2-40B4-BE49-F238E27FC236}">
                <a16:creationId xmlns:a16="http://schemas.microsoft.com/office/drawing/2014/main" id="{FCC6190A-84B8-5CBD-1A97-3E9696236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9778" r="10222" b="8444"/>
          <a:stretch>
            <a:fillRect/>
          </a:stretch>
        </p:blipFill>
        <p:spPr bwMode="auto">
          <a:xfrm>
            <a:off x="2133600" y="4344988"/>
            <a:ext cx="833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chau hoa">
            <a:extLst>
              <a:ext uri="{FF2B5EF4-FFF2-40B4-BE49-F238E27FC236}">
                <a16:creationId xmlns:a16="http://schemas.microsoft.com/office/drawing/2014/main" id="{B615CFE2-7FA0-1643-C2C9-6C539500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9778" r="10222" b="8444"/>
          <a:stretch>
            <a:fillRect/>
          </a:stretch>
        </p:blipFill>
        <p:spPr bwMode="auto">
          <a:xfrm>
            <a:off x="3693092" y="4314258"/>
            <a:ext cx="833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chau hoa">
            <a:extLst>
              <a:ext uri="{FF2B5EF4-FFF2-40B4-BE49-F238E27FC236}">
                <a16:creationId xmlns:a16="http://schemas.microsoft.com/office/drawing/2014/main" id="{1C034A5E-7DF6-F465-0508-6F82B3030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9778" r="10222" b="8444"/>
          <a:stretch>
            <a:fillRect/>
          </a:stretch>
        </p:blipFill>
        <p:spPr bwMode="auto">
          <a:xfrm>
            <a:off x="9023463" y="4294755"/>
            <a:ext cx="833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chau hoa">
            <a:extLst>
              <a:ext uri="{FF2B5EF4-FFF2-40B4-BE49-F238E27FC236}">
                <a16:creationId xmlns:a16="http://schemas.microsoft.com/office/drawing/2014/main" id="{6C20CC80-CBB4-DEC0-B45F-7E4F800B4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9778" r="10222" b="8444"/>
          <a:stretch>
            <a:fillRect/>
          </a:stretch>
        </p:blipFill>
        <p:spPr bwMode="auto">
          <a:xfrm>
            <a:off x="5483682" y="4306888"/>
            <a:ext cx="833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chau hoa">
            <a:extLst>
              <a:ext uri="{FF2B5EF4-FFF2-40B4-BE49-F238E27FC236}">
                <a16:creationId xmlns:a16="http://schemas.microsoft.com/office/drawing/2014/main" id="{3FAAB4D7-E532-58E8-8DB7-00076D0E1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9778" r="10222" b="8444"/>
          <a:stretch>
            <a:fillRect/>
          </a:stretch>
        </p:blipFill>
        <p:spPr bwMode="auto">
          <a:xfrm>
            <a:off x="7246712" y="4323556"/>
            <a:ext cx="833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Hình ảnh có liên quan">
            <a:extLst>
              <a:ext uri="{FF2B5EF4-FFF2-40B4-BE49-F238E27FC236}">
                <a16:creationId xmlns:a16="http://schemas.microsoft.com/office/drawing/2014/main" id="{D9E6EBCE-B85F-9F3A-B31E-4694A7921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8F3"/>
              </a:clrFrom>
              <a:clrTo>
                <a:srgbClr val="F9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0" t="12000" r="36707" b="17999"/>
          <a:stretch>
            <a:fillRect/>
          </a:stretch>
        </p:blipFill>
        <p:spPr bwMode="auto">
          <a:xfrm>
            <a:off x="2049578" y="2845425"/>
            <a:ext cx="817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Hình ảnh có liên quan">
            <a:extLst>
              <a:ext uri="{FF2B5EF4-FFF2-40B4-BE49-F238E27FC236}">
                <a16:creationId xmlns:a16="http://schemas.microsoft.com/office/drawing/2014/main" id="{7AA98930-9E2A-8BE9-9925-9E384C96A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8F3"/>
              </a:clrFrom>
              <a:clrTo>
                <a:srgbClr val="F9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0" t="12000" r="36707" b="17999"/>
          <a:stretch>
            <a:fillRect/>
          </a:stretch>
        </p:blipFill>
        <p:spPr bwMode="auto">
          <a:xfrm>
            <a:off x="3708061" y="3036435"/>
            <a:ext cx="817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Hình ảnh có liên quan">
            <a:extLst>
              <a:ext uri="{FF2B5EF4-FFF2-40B4-BE49-F238E27FC236}">
                <a16:creationId xmlns:a16="http://schemas.microsoft.com/office/drawing/2014/main" id="{6773DBE2-F108-2213-DD2B-B5C2C5988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8F3"/>
              </a:clrFrom>
              <a:clrTo>
                <a:srgbClr val="F9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0" t="12000" r="36707" b="17999"/>
          <a:stretch>
            <a:fillRect/>
          </a:stretch>
        </p:blipFill>
        <p:spPr bwMode="auto">
          <a:xfrm>
            <a:off x="5507496" y="3001848"/>
            <a:ext cx="817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Hình ảnh có liên quan">
            <a:extLst>
              <a:ext uri="{FF2B5EF4-FFF2-40B4-BE49-F238E27FC236}">
                <a16:creationId xmlns:a16="http://schemas.microsoft.com/office/drawing/2014/main" id="{C2A0C7DA-0714-F277-7167-6638B7932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8F3"/>
              </a:clrFrom>
              <a:clrTo>
                <a:srgbClr val="F9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0" t="12000" r="36707" b="17999"/>
          <a:stretch>
            <a:fillRect/>
          </a:stretch>
        </p:blipFill>
        <p:spPr bwMode="auto">
          <a:xfrm>
            <a:off x="7254650" y="2974976"/>
            <a:ext cx="817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Hình ảnh có liên quan">
            <a:extLst>
              <a:ext uri="{FF2B5EF4-FFF2-40B4-BE49-F238E27FC236}">
                <a16:creationId xmlns:a16="http://schemas.microsoft.com/office/drawing/2014/main" id="{26B57225-D6AB-C59D-C11F-B5F08FD39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8F3"/>
              </a:clrFrom>
              <a:clrTo>
                <a:srgbClr val="F9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0" t="12000" r="36707" b="17999"/>
          <a:stretch>
            <a:fillRect/>
          </a:stretch>
        </p:blipFill>
        <p:spPr bwMode="auto">
          <a:xfrm>
            <a:off x="9023464" y="3041651"/>
            <a:ext cx="817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Box 1">
            <a:extLst>
              <a:ext uri="{FF2B5EF4-FFF2-40B4-BE49-F238E27FC236}">
                <a16:creationId xmlns:a16="http://schemas.microsoft.com/office/drawing/2014/main" id="{9A71AD72-FD53-5FBC-CF47-812D0AE26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752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.Vn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613E59-D889-E0A2-F19A-3B49A9CDCDF0}"/>
              </a:ext>
            </a:extLst>
          </p:cNvPr>
          <p:cNvSpPr txBox="1"/>
          <p:nvPr/>
        </p:nvSpPr>
        <p:spPr>
          <a:xfrm>
            <a:off x="-129382" y="1172540"/>
            <a:ext cx="12450763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0" b="1">
                <a:solidFill>
                  <a:schemeClr val="accent2"/>
                </a:solidFill>
                <a:latin typeface="+mn-lt"/>
              </a:rPr>
              <a:t>1   2   3   4   5</a:t>
            </a:r>
            <a:endParaRPr lang="en-US" sz="10000" b="1" dirty="0">
              <a:solidFill>
                <a:schemeClr val="accent2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Tm="869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ckground-6-1">
            <a:extLst>
              <a:ext uri="{FF2B5EF4-FFF2-40B4-BE49-F238E27FC236}">
                <a16:creationId xmlns:a16="http://schemas.microsoft.com/office/drawing/2014/main" id="{4DF04BB2-DD1E-6258-13A5-FA965F45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58CDD5-82CF-34A7-A558-83DD7C86A097}"/>
              </a:ext>
            </a:extLst>
          </p:cNvPr>
          <p:cNvSpPr txBox="1"/>
          <p:nvPr/>
        </p:nvSpPr>
        <p:spPr>
          <a:xfrm>
            <a:off x="3886200" y="0"/>
            <a:ext cx="4114800" cy="538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4400" b="1">
                <a:solidFill>
                  <a:schemeClr val="accent6"/>
                </a:solidFill>
                <a:cs typeface="Arial" charset="0"/>
              </a:rPr>
              <a:t>1</a:t>
            </a:r>
            <a:endParaRPr lang="en-US" sz="34400" b="1" dirty="0">
              <a:solidFill>
                <a:schemeClr val="accent6"/>
              </a:solidFill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19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ckground-6-1">
            <a:extLst>
              <a:ext uri="{FF2B5EF4-FFF2-40B4-BE49-F238E27FC236}">
                <a16:creationId xmlns:a16="http://schemas.microsoft.com/office/drawing/2014/main" id="{4DF04BB2-DD1E-6258-13A5-FA965F45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58CDD5-82CF-34A7-A558-83DD7C86A097}"/>
              </a:ext>
            </a:extLst>
          </p:cNvPr>
          <p:cNvSpPr txBox="1"/>
          <p:nvPr/>
        </p:nvSpPr>
        <p:spPr>
          <a:xfrm>
            <a:off x="3886200" y="0"/>
            <a:ext cx="4114800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4400" b="1">
                <a:solidFill>
                  <a:schemeClr val="accent6"/>
                </a:solidFill>
                <a:cs typeface="Arial" charset="0"/>
              </a:rPr>
              <a:t>2</a:t>
            </a:r>
            <a:endParaRPr lang="en-US" sz="34400" b="1" dirty="0">
              <a:solidFill>
                <a:schemeClr val="accent6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991409"/>
      </p:ext>
    </p:extLst>
  </p:cSld>
  <p:clrMapOvr>
    <a:masterClrMapping/>
  </p:clrMapOvr>
  <p:transition advTm="19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8&quot;/&gt;&lt;property id=&quot;20307&quot; value=&quot;256&quot;/&gt;&lt;/object&gt;&lt;object type=&quot;3&quot; unique_id=&quot;10020&quot;&gt;&lt;property id=&quot;20148&quot; value=&quot;5&quot;/&gt;&lt;property id=&quot;20300&quot; value=&quot;Slide 1&quot;/&gt;&lt;property id=&quot;20307&quot; value=&quot;257&quot;/&gt;&lt;/object&gt;&lt;object type=&quot;3&quot; unique_id=&quot;10021&quot;&gt;&lt;property id=&quot;20148&quot; value=&quot;5&quot;/&gt;&lt;property id=&quot;20300&quot; value=&quot;Slide 2&quot;/&gt;&lt;property id=&quot;20307&quot; value=&quot;261&quot;/&gt;&lt;/object&gt;&lt;object type=&quot;3&quot; unique_id=&quot;10301&quot;&gt;&lt;property id=&quot;20148&quot; value=&quot;5&quot;/&gt;&lt;property id=&quot;20300&quot; value=&quot;Slide 3&quot;/&gt;&lt;property id=&quot;20307&quot; value=&quot;268&quot;/&gt;&lt;/object&gt;&lt;object type=&quot;3&quot; unique_id=&quot;10568&quot;&gt;&lt;property id=&quot;20148&quot; value=&quot;5&quot;/&gt;&lt;property id=&quot;20300&quot; value=&quot;Slide 5&quot;/&gt;&lt;property id=&quot;20307&quot; value=&quot;269&quot;/&gt;&lt;/object&gt;&lt;object type=&quot;3&quot; unique_id=&quot;10569&quot;&gt;&lt;property id=&quot;20148&quot; value=&quot;5&quot;/&gt;&lt;property id=&quot;20300&quot; value=&quot;Slide 9&quot;/&gt;&lt;property id=&quot;20307&quot; value=&quot;271&quot;/&gt;&lt;/object&gt;&lt;object type=&quot;3&quot; unique_id=&quot;10570&quot;&gt;&lt;property id=&quot;20148&quot; value=&quot;5&quot;/&gt;&lt;property id=&quot;20300&quot; value=&quot;Slide 10&quot;/&gt;&lt;property id=&quot;20307&quot; value=&quot;272&quot;/&gt;&lt;/object&gt;&lt;object type=&quot;3&quot; unique_id=&quot;10571&quot;&gt;&lt;property id=&quot;20148&quot; value=&quot;5&quot;/&gt;&lt;property id=&quot;20300&quot; value=&quot;Slide 11&quot;/&gt;&lt;property id=&quot;20307&quot; value=&quot;273&quot;/&gt;&lt;/object&gt;&lt;object type=&quot;3&quot; unique_id=&quot;10572&quot;&gt;&lt;property id=&quot;20148&quot; value=&quot;5&quot;/&gt;&lt;property id=&quot;20300&quot; value=&quot;Slide 12&quot;/&gt;&lt;property id=&quot;20307&quot; value=&quot;274&quot;/&gt;&lt;/object&gt;&lt;object type=&quot;3&quot; unique_id=&quot;12132&quot;&gt;&lt;property id=&quot;20148&quot; value=&quot;5&quot;/&gt;&lt;property id=&quot;20300&quot; value=&quot;Slide 6&quot;/&gt;&lt;property id=&quot;20307&quot; value=&quot;275&quot;/&gt;&lt;/object&gt;&lt;object type=&quot;3&quot; unique_id=&quot;12133&quot;&gt;&lt;property id=&quot;20148&quot; value=&quot;5&quot;/&gt;&lt;property id=&quot;20300&quot; value=&quot;Slide 7&quot;/&gt;&lt;property id=&quot;20307&quot; value=&quot;276&quot;/&gt;&lt;/object&gt;&lt;object type=&quot;3&quot; unique_id=&quot;12998&quot;&gt;&lt;property id=&quot;20148&quot; value=&quot;5&quot;/&gt;&lt;property id=&quot;20300&quot; value=&quot;Slide 4&quot;/&gt;&lt;property id=&quot;20307&quot; value=&quot;277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|1.1|1|1.1|1|1.2|7|8|1|1|1|1.1|1.1|1.1|5.9|6.7|0.7|0.8|1.1|0.9|1|1|1.1|0.9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.2|1.3|0.7|1.4|1.1|1.1|1.1|1.3|1|10.6|1.3|1.2|1.7|1.7|1.2|1.3|1.2|12.5|1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1.3|1.3|1.6|1.6|1.4|1.8|1.4|1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3080</TotalTime>
  <Words>150</Words>
  <Application>Microsoft Office PowerPoint</Application>
  <PresentationFormat>Widescreen</PresentationFormat>
  <Paragraphs>36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.VnArial</vt:lpstr>
      <vt:lpstr>Arial</vt:lpstr>
      <vt:lpstr>Calibri</vt:lpstr>
      <vt:lpstr>Times New Roman</vt:lpstr>
      <vt:lpstr>Default Design</vt:lpstr>
      <vt:lpstr>Clip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Duc Duc</dc:creator>
  <cp:lastModifiedBy>huong dinh</cp:lastModifiedBy>
  <cp:revision>208</cp:revision>
  <dcterms:created xsi:type="dcterms:W3CDTF">2017-10-29T15:18:16Z</dcterms:created>
  <dcterms:modified xsi:type="dcterms:W3CDTF">2023-07-18T09:36:48Z</dcterms:modified>
</cp:coreProperties>
</file>