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6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4DAB-2D61-415C-8800-C04EBDE23D1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689-097C-4AB1-BE84-15489369F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50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4DAB-2D61-415C-8800-C04EBDE23D1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689-097C-4AB1-BE84-15489369F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78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4DAB-2D61-415C-8800-C04EBDE23D1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689-097C-4AB1-BE84-15489369F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6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4DAB-2D61-415C-8800-C04EBDE23D1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689-097C-4AB1-BE84-15489369F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96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4DAB-2D61-415C-8800-C04EBDE23D1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689-097C-4AB1-BE84-15489369F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0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4DAB-2D61-415C-8800-C04EBDE23D1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689-097C-4AB1-BE84-15489369F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1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4DAB-2D61-415C-8800-C04EBDE23D1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689-097C-4AB1-BE84-15489369F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91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4DAB-2D61-415C-8800-C04EBDE23D1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689-097C-4AB1-BE84-15489369F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4DAB-2D61-415C-8800-C04EBDE23D1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689-097C-4AB1-BE84-15489369F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57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4DAB-2D61-415C-8800-C04EBDE23D1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689-097C-4AB1-BE84-15489369F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9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4DAB-2D61-415C-8800-C04EBDE23D1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32689-097C-4AB1-BE84-15489369F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1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44DAB-2D61-415C-8800-C04EBDE23D1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32689-097C-4AB1-BE84-15489369F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58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52400"/>
            <a:ext cx="6248400" cy="708025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UBND QUẬN LONG BIÊN</a:t>
            </a:r>
            <a:b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MẦM NON NẮNG MAI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286000"/>
            <a:ext cx="7315200" cy="1066800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64792" y="3429000"/>
            <a:ext cx="601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: NBPB To –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endParaRPr lang="en-US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: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(24-36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: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Đặng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Tuyết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5867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2023 - 2024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323" y="921757"/>
            <a:ext cx="1036154" cy="946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055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"/>
            <a:ext cx="7391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1.Ổn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thú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64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4525963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 1: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28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HĐ 2: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–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endParaRPr 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97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157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“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Nhện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28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3320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3.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8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122</TotalTime>
  <Words>109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UBND QUẬN LONG BIÊN TRƯỜNG MẦM NON NẮNG MAI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minhtuan6990@gmail.com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UBND QUẬN LONG BIÊN TRƯỜNG MẦM NON TUỔI HOA</dc:title>
  <dc:creator>TRAN MINH TUAN</dc:creator>
  <cp:lastModifiedBy>Techsi.vn</cp:lastModifiedBy>
  <cp:revision>11</cp:revision>
  <dcterms:created xsi:type="dcterms:W3CDTF">2022-04-23T14:54:05Z</dcterms:created>
  <dcterms:modified xsi:type="dcterms:W3CDTF">2024-01-05T06:34:51Z</dcterms:modified>
</cp:coreProperties>
</file>