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2"/>
  </p:notesMasterIdLst>
  <p:sldIdLst>
    <p:sldId id="303" r:id="rId7"/>
    <p:sldId id="266" r:id="rId8"/>
    <p:sldId id="258" r:id="rId9"/>
    <p:sldId id="259" r:id="rId10"/>
    <p:sldId id="260" r:id="rId11"/>
    <p:sldId id="261" r:id="rId12"/>
    <p:sldId id="256" r:id="rId13"/>
    <p:sldId id="265" r:id="rId14"/>
    <p:sldId id="267" r:id="rId15"/>
    <p:sldId id="270" r:id="rId16"/>
    <p:sldId id="271" r:id="rId17"/>
    <p:sldId id="272" r:id="rId18"/>
    <p:sldId id="275" r:id="rId19"/>
    <p:sldId id="274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D3154-F446-4A54-AAC5-ADD323B1A01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805F-A301-4DBA-B752-49CF2F72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5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5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6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9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4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98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0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98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35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7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14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388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95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12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58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522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13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87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9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5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2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120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70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484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22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835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544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99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4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79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083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93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87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06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90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67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160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57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06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1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27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055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821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203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73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12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75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606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40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30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4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4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421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9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31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394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67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15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81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59C4-EFD3-431B-8CE5-69CCAA9507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5F7DA-F6CC-4825-BA4C-AA0C5EC9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6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14BFF-857F-41C4-9613-23907F881A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D6FA9-5403-4C3E-9642-2FAC82568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6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0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DDEF5-112D-436C-95C0-15C3F777E1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7042-DFD4-4C7F-BD4E-364256A35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66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9" y="-47520"/>
            <a:ext cx="11694695" cy="6686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7475" y="1946781"/>
            <a:ext cx="7697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 THỨC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6447" y="174878"/>
            <a:ext cx="6831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ĐẠO TẠO QUẬN LONG BIÊN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537" y="3626761"/>
            <a:ext cx="386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SVNDeadhead Script" pitchFamily="2" charset="0"/>
                <a:ea typeface="+mn-ea"/>
                <a:cs typeface="+mn-cs"/>
              </a:rPr>
              <a:t>Giáo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SVNDeadhead Script" pitchFamily="2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SVNDeadhead Script" pitchFamily="2" charset="0"/>
                <a:ea typeface="+mn-ea"/>
                <a:cs typeface="+mn-cs"/>
              </a:rPr>
              <a:t>viên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SVNDeadhead Script" pitchFamily="2" charset="0"/>
                <a:ea typeface="+mn-ea"/>
                <a:cs typeface="+mn-cs"/>
              </a:rPr>
              <a:t>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SVNDeadhead Script" pitchFamily="2" charset="0"/>
                <a:ea typeface="+mn-ea"/>
                <a:cs typeface="+mn-cs"/>
              </a:rPr>
              <a:t>Hà Thị Minh Thu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SVNDeadhead Script" pitchFamily="2" charset="0"/>
                <a:ea typeface="+mn-ea"/>
                <a:cs typeface="+mn-cs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SVNDeadhead Script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6751" y="3311218"/>
            <a:ext cx="7697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tuổi: Mẫu giáo </a:t>
            </a:r>
            <a:r>
              <a:rPr kumimoji="0" lang="vi-VN" sz="2400" b="0" i="1" u="none" strike="noStrike" kern="1200" cap="none" spc="0" normalizeH="0" baseline="0" noProof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 (5 – 6 tuổi</a:t>
            </a:r>
            <a:r>
              <a:rPr kumimoji="0" lang="en-GB" sz="2400" b="0" i="1" u="none" strike="noStrike" kern="1200" cap="none" spc="0" normalizeH="0" baseline="0" noProof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400" b="0" i="1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3828" y="2546339"/>
            <a:ext cx="7697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GB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501" y="536168"/>
            <a:ext cx="642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MẦM NON </a:t>
            </a:r>
            <a:r>
              <a:rPr lang="vi-VN" sz="2000" b="1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Content Placeholder 14" descr="A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FA252EF3-18BB-4221-9CCD-F3C524ED7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5000" y="1896768"/>
            <a:ext cx="2100945" cy="1397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09" y="975170"/>
            <a:ext cx="994140" cy="936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92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1"/>
    </mc:Choice>
    <mc:Fallback xmlns="">
      <p:transition spd="slow" advTm="236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266" y="372598"/>
            <a:ext cx="7796917" cy="54132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Ống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hút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còn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tạo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ra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được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hình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gì</a:t>
            </a:r>
            <a:r>
              <a:rPr lang="en-GB" sz="3600" b="1" dirty="0">
                <a:solidFill>
                  <a:srgbClr val="0070C0"/>
                </a:solidFill>
              </a:rPr>
              <a:t>?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79388" y="1450668"/>
            <a:ext cx="4317242" cy="4193747"/>
            <a:chOff x="902461" y="1569538"/>
            <a:chExt cx="4317242" cy="41937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07461" y="-169568"/>
              <a:ext cx="673135" cy="41513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02461" y="1611937"/>
              <a:ext cx="673135" cy="41513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07460" y="3351043"/>
              <a:ext cx="673135" cy="41513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46567" y="1611937"/>
              <a:ext cx="673135" cy="415134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685941" y="1493067"/>
            <a:ext cx="4576601" cy="4354912"/>
            <a:chOff x="6409614" y="1754395"/>
            <a:chExt cx="4576601" cy="43549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07843">
              <a:off x="5653610" y="3582583"/>
              <a:ext cx="4354912" cy="698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72733">
              <a:off x="7586007" y="3576588"/>
              <a:ext cx="4165534" cy="698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09614" y="5053830"/>
              <a:ext cx="4576601" cy="69853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939320" y="5862701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Hình</a:t>
            </a:r>
            <a:r>
              <a:rPr lang="en-GB" sz="2800" b="1" dirty="0"/>
              <a:t> </a:t>
            </a:r>
            <a:r>
              <a:rPr lang="en-GB" sz="2800" b="1" dirty="0" err="1"/>
              <a:t>vuông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98140" y="5862701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Hình</a:t>
            </a:r>
            <a:r>
              <a:rPr lang="en-GB" sz="2800" b="1" dirty="0"/>
              <a:t> tam </a:t>
            </a:r>
            <a:r>
              <a:rPr lang="en-GB" sz="2800" b="1" dirty="0" err="1"/>
              <a:t>giác</a:t>
            </a:r>
            <a:r>
              <a:rPr lang="en-GB" sz="2800" b="1" dirty="0"/>
              <a:t> 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890835"/>
      </p:ext>
    </p:extLst>
  </p:cSld>
  <p:clrMapOvr>
    <a:masterClrMapping/>
  </p:clrMapOvr>
  <p:transition spd="med" advTm="16983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86525" y="1562100"/>
            <a:ext cx="4508955" cy="4343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ạt đậu đỏ tươi 500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62100"/>
            <a:ext cx="4797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71673" y="6223362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>
            <a:off x="7100269" y="505664"/>
            <a:ext cx="1752600" cy="25908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1554659">
            <a:off x="8054783" y="361872"/>
            <a:ext cx="1752600" cy="25908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3013947">
            <a:off x="8943786" y="729774"/>
            <a:ext cx="1752600" cy="25908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5013859">
            <a:off x="9679183" y="1399082"/>
            <a:ext cx="1752600" cy="25908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6485319">
            <a:off x="9918038" y="2421603"/>
            <a:ext cx="1752600" cy="259080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8750138">
            <a:off x="9746258" y="3425404"/>
            <a:ext cx="1752600" cy="25908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10542183">
            <a:off x="9009104" y="4147053"/>
            <a:ext cx="1752600" cy="25908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12190490">
            <a:off x="8032416" y="4500886"/>
            <a:ext cx="1752600" cy="25908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13582282">
            <a:off x="6997022" y="4331844"/>
            <a:ext cx="1752600" cy="259080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15389328">
            <a:off x="6211431" y="3722165"/>
            <a:ext cx="1752600" cy="259080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17380177">
            <a:off x="5820629" y="2803751"/>
            <a:ext cx="1752600" cy="2590800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18551634">
            <a:off x="5810592" y="1851044"/>
            <a:ext cx="1752600" cy="259080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5"/>
          <a:srcRect l="54916"/>
          <a:stretch>
            <a:fillRect/>
          </a:stretch>
        </p:blipFill>
        <p:spPr>
          <a:xfrm rot="20009828">
            <a:off x="6294565" y="1010095"/>
            <a:ext cx="1752600" cy="2590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67845" y="5796289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Hạt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đậu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đỏ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51877"/>
      </p:ext>
    </p:extLst>
  </p:cSld>
  <p:clrMapOvr>
    <a:masterClrMapping/>
  </p:clrMapOvr>
  <p:transition spd="slow" advTm="25878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516" y="251807"/>
            <a:ext cx="7796917" cy="54132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Hạt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đậu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đỏ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còn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xếp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được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hình</a:t>
            </a:r>
            <a:r>
              <a:rPr lang="en-GB" sz="3600" b="1" dirty="0">
                <a:solidFill>
                  <a:srgbClr val="0070C0"/>
                </a:solidFill>
              </a:rPr>
              <a:t> ?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333547" y="1608922"/>
            <a:ext cx="6194625" cy="4248525"/>
            <a:chOff x="-543097" y="1437472"/>
            <a:chExt cx="6194625" cy="4248525"/>
          </a:xfrm>
        </p:grpSpPr>
        <p:sp>
          <p:nvSpPr>
            <p:cNvPr id="4" name="Rectangle 3"/>
            <p:cNvSpPr/>
            <p:nvPr/>
          </p:nvSpPr>
          <p:spPr>
            <a:xfrm>
              <a:off x="419100" y="2219324"/>
              <a:ext cx="4391025" cy="24479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165129" y="1437475"/>
              <a:ext cx="1173334" cy="1734493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798542" y="1437475"/>
              <a:ext cx="1173334" cy="1734493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1494414" y="1437475"/>
              <a:ext cx="1173334" cy="1734493"/>
            </a:xfrm>
            <a:prstGeom prst="rect">
              <a:avLst/>
            </a:prstGeom>
          </p:spPr>
        </p:pic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2200356" y="1437474"/>
              <a:ext cx="1173334" cy="1734493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2928944" y="1437472"/>
              <a:ext cx="1173334" cy="1734493"/>
            </a:xfrm>
            <a:prstGeom prst="rect">
              <a:avLst/>
            </a:prstGeom>
          </p:spPr>
        </p:pic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3691866" y="1437472"/>
              <a:ext cx="1173334" cy="1734493"/>
            </a:xfrm>
            <a:prstGeom prst="rect">
              <a:avLst/>
            </a:prstGeom>
          </p:spPr>
        </p:pic>
        <p:pic>
          <p:nvPicPr>
            <p:cNvPr id="24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6809810">
              <a:off x="4093948" y="1635099"/>
              <a:ext cx="1173334" cy="1734493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7150955">
              <a:off x="4089590" y="2299785"/>
              <a:ext cx="1260512" cy="186336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6593555">
              <a:off x="4153919" y="3159448"/>
              <a:ext cx="1173334" cy="1734493"/>
            </a:xfrm>
            <a:prstGeom prst="rect">
              <a:avLst/>
            </a:prstGeom>
          </p:spPr>
        </p:pic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3932629" y="3800345"/>
              <a:ext cx="1173334" cy="1734493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3215998" y="3891569"/>
              <a:ext cx="1173334" cy="1734493"/>
            </a:xfrm>
            <a:prstGeom prst="rect">
              <a:avLst/>
            </a:prstGeom>
          </p:spPr>
        </p:pic>
        <p:pic>
          <p:nvPicPr>
            <p:cNvPr id="29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2471189" y="3918139"/>
              <a:ext cx="1173334" cy="1734493"/>
            </a:xfrm>
            <a:prstGeom prst="rect">
              <a:avLst/>
            </a:prstGeom>
          </p:spPr>
        </p:pic>
        <p:pic>
          <p:nvPicPr>
            <p:cNvPr id="30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1751594" y="3951504"/>
              <a:ext cx="1173334" cy="1734493"/>
            </a:xfrm>
            <a:prstGeom prst="rect">
              <a:avLst/>
            </a:prstGeom>
          </p:spPr>
        </p:pic>
        <p:pic>
          <p:nvPicPr>
            <p:cNvPr id="31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1031998" y="3884774"/>
              <a:ext cx="1173334" cy="1734493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07076">
              <a:off x="213338" y="3868837"/>
              <a:ext cx="1204088" cy="1779955"/>
            </a:xfrm>
            <a:prstGeom prst="rect">
              <a:avLst/>
            </a:prstGeom>
          </p:spPr>
        </p:pic>
        <p:pic>
          <p:nvPicPr>
            <p:cNvPr id="33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7106928">
              <a:off x="-216455" y="1790110"/>
              <a:ext cx="1173334" cy="1734493"/>
            </a:xfrm>
            <a:prstGeom prst="rect">
              <a:avLst/>
            </a:prstGeom>
          </p:spPr>
        </p:pic>
        <p:pic>
          <p:nvPicPr>
            <p:cNvPr id="34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6839636">
              <a:off x="-262517" y="2492988"/>
              <a:ext cx="1173334" cy="1734493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6801164">
              <a:off x="-256239" y="3252765"/>
              <a:ext cx="1173334" cy="1734493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8351769" y="1483707"/>
            <a:ext cx="4210321" cy="4095954"/>
            <a:chOff x="8251204" y="1423645"/>
            <a:chExt cx="4210321" cy="4095954"/>
          </a:xfrm>
        </p:grpSpPr>
        <p:sp>
          <p:nvSpPr>
            <p:cNvPr id="6" name="Rectangle 5"/>
            <p:cNvSpPr/>
            <p:nvPr/>
          </p:nvSpPr>
          <p:spPr>
            <a:xfrm>
              <a:off x="9026391" y="2250572"/>
              <a:ext cx="2562224" cy="25622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52438">
              <a:off x="8808503" y="1521601"/>
              <a:ext cx="1095375" cy="161925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721116">
              <a:off x="9076390" y="1377921"/>
              <a:ext cx="1865538" cy="1956986"/>
            </a:xfrm>
            <a:prstGeom prst="rect">
              <a:avLst/>
            </a:prstGeom>
          </p:spPr>
        </p:pic>
        <p:pic>
          <p:nvPicPr>
            <p:cNvPr id="53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299892">
              <a:off x="10155348" y="1546789"/>
              <a:ext cx="1095375" cy="1619250"/>
            </a:xfrm>
            <a:prstGeom prst="rect">
              <a:avLst/>
            </a:prstGeom>
          </p:spPr>
        </p:pic>
        <p:pic>
          <p:nvPicPr>
            <p:cNvPr id="54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600453">
              <a:off x="10763221" y="1546789"/>
              <a:ext cx="1095375" cy="1619250"/>
            </a:xfrm>
            <a:prstGeom prst="rect">
              <a:avLst/>
            </a:prstGeom>
          </p:spPr>
        </p:pic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7784920">
              <a:off x="8552033" y="1863624"/>
              <a:ext cx="1095375" cy="1619250"/>
            </a:xfrm>
            <a:prstGeom prst="rect">
              <a:avLst/>
            </a:prstGeom>
          </p:spPr>
        </p:pic>
        <p:pic>
          <p:nvPicPr>
            <p:cNvPr id="56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7784920">
              <a:off x="8535137" y="2549509"/>
              <a:ext cx="1095375" cy="1619250"/>
            </a:xfrm>
            <a:prstGeom prst="rect">
              <a:avLst/>
            </a:prstGeom>
          </p:spPr>
        </p:pic>
        <p:pic>
          <p:nvPicPr>
            <p:cNvPr id="57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7696103">
              <a:off x="8513141" y="3235380"/>
              <a:ext cx="1095375" cy="1619250"/>
            </a:xfrm>
            <a:prstGeom prst="rect">
              <a:avLst/>
            </a:prstGeom>
          </p:spPr>
        </p:pic>
        <p:pic>
          <p:nvPicPr>
            <p:cNvPr id="58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7784920">
              <a:off x="8522599" y="3756819"/>
              <a:ext cx="1095375" cy="1619250"/>
            </a:xfrm>
            <a:prstGeom prst="rect">
              <a:avLst/>
            </a:prstGeom>
          </p:spPr>
        </p:pic>
        <p:pic>
          <p:nvPicPr>
            <p:cNvPr id="59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1958160">
              <a:off x="8902876" y="3893294"/>
              <a:ext cx="1095375" cy="1619250"/>
            </a:xfrm>
            <a:prstGeom prst="rect">
              <a:avLst/>
            </a:prstGeom>
          </p:spPr>
        </p:pic>
        <p:pic>
          <p:nvPicPr>
            <p:cNvPr id="60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2457998">
              <a:off x="9569959" y="3891935"/>
              <a:ext cx="1095375" cy="1619250"/>
            </a:xfrm>
            <a:prstGeom prst="rect">
              <a:avLst/>
            </a:prstGeom>
          </p:spPr>
        </p:pic>
        <p:pic>
          <p:nvPicPr>
            <p:cNvPr id="61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2217494">
              <a:off x="10214687" y="3900349"/>
              <a:ext cx="1095375" cy="1619250"/>
            </a:xfrm>
            <a:prstGeom prst="rect">
              <a:avLst/>
            </a:prstGeom>
          </p:spPr>
        </p:pic>
        <p:pic>
          <p:nvPicPr>
            <p:cNvPr id="62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2519031">
              <a:off x="10788422" y="3893293"/>
              <a:ext cx="1095375" cy="1619250"/>
            </a:xfrm>
            <a:prstGeom prst="rect">
              <a:avLst/>
            </a:prstGeom>
          </p:spPr>
        </p:pic>
        <p:pic>
          <p:nvPicPr>
            <p:cNvPr id="63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7784920">
              <a:off x="11095135" y="1940912"/>
              <a:ext cx="1095375" cy="1619250"/>
            </a:xfrm>
            <a:prstGeom prst="rect">
              <a:avLst/>
            </a:prstGeom>
          </p:spPr>
        </p:pic>
        <p:pic>
          <p:nvPicPr>
            <p:cNvPr id="64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7784920">
              <a:off x="11095135" y="2580415"/>
              <a:ext cx="1095375" cy="1619250"/>
            </a:xfrm>
            <a:prstGeom prst="rect">
              <a:avLst/>
            </a:prstGeom>
          </p:spPr>
        </p:pic>
        <p:pic>
          <p:nvPicPr>
            <p:cNvPr id="65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7784920">
              <a:off x="11075815" y="3150581"/>
              <a:ext cx="1095375" cy="1619250"/>
            </a:xfrm>
            <a:prstGeom prst="rect">
              <a:avLst/>
            </a:prstGeom>
          </p:spPr>
        </p:pic>
        <p:pic>
          <p:nvPicPr>
            <p:cNvPr id="66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7784920">
              <a:off x="11104212" y="3780111"/>
              <a:ext cx="1095375" cy="1619250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407702" y="1808143"/>
            <a:ext cx="3774064" cy="3681559"/>
            <a:chOff x="6739170" y="2766141"/>
            <a:chExt cx="3774064" cy="3681559"/>
          </a:xfrm>
        </p:grpSpPr>
        <p:grpSp>
          <p:nvGrpSpPr>
            <p:cNvPr id="50" name="Group 49"/>
            <p:cNvGrpSpPr/>
            <p:nvPr/>
          </p:nvGrpSpPr>
          <p:grpSpPr>
            <a:xfrm>
              <a:off x="6916184" y="2766141"/>
              <a:ext cx="3597050" cy="3681559"/>
              <a:chOff x="5565708" y="1862266"/>
              <a:chExt cx="3597050" cy="3681559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5565708" y="2333625"/>
                <a:ext cx="2914650" cy="2447925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2"/>
              <p:cNvPicPr>
                <a:picLocks noChangeAspect="1"/>
              </p:cNvPicPr>
              <p:nvPr/>
            </p:nvPicPr>
            <p:blipFill>
              <a:blip r:embed="rId4"/>
              <a:srcRect l="54916"/>
              <a:stretch>
                <a:fillRect/>
              </a:stretch>
            </p:blipFill>
            <p:spPr>
              <a:xfrm rot="19342192">
                <a:off x="6371071" y="1862266"/>
                <a:ext cx="1095375" cy="1619250"/>
              </a:xfrm>
              <a:prstGeom prst="rect">
                <a:avLst/>
              </a:prstGeom>
            </p:spPr>
          </p:pic>
          <p:pic>
            <p:nvPicPr>
              <p:cNvPr id="39" name="Picture 2"/>
              <p:cNvPicPr>
                <a:picLocks noChangeAspect="1"/>
              </p:cNvPicPr>
              <p:nvPr/>
            </p:nvPicPr>
            <p:blipFill>
              <a:blip r:embed="rId4"/>
              <a:srcRect l="54916"/>
              <a:stretch>
                <a:fillRect/>
              </a:stretch>
            </p:blipFill>
            <p:spPr>
              <a:xfrm rot="19342192">
                <a:off x="6038375" y="2429299"/>
                <a:ext cx="1095375" cy="1619250"/>
              </a:xfrm>
              <a:prstGeom prst="rect">
                <a:avLst/>
              </a:prstGeom>
            </p:spPr>
          </p:pic>
          <p:pic>
            <p:nvPicPr>
              <p:cNvPr id="43" name="Picture 2"/>
              <p:cNvPicPr>
                <a:picLocks noChangeAspect="1"/>
              </p:cNvPicPr>
              <p:nvPr/>
            </p:nvPicPr>
            <p:blipFill>
              <a:blip r:embed="rId4"/>
              <a:srcRect l="54916"/>
              <a:stretch>
                <a:fillRect/>
              </a:stretch>
            </p:blipFill>
            <p:spPr>
              <a:xfrm rot="12281291">
                <a:off x="6048475" y="3890311"/>
                <a:ext cx="1095375" cy="1619250"/>
              </a:xfrm>
              <a:prstGeom prst="rect">
                <a:avLst/>
              </a:prstGeom>
            </p:spPr>
          </p:pic>
          <p:pic>
            <p:nvPicPr>
              <p:cNvPr id="44" name="Picture 2"/>
              <p:cNvPicPr>
                <a:picLocks noChangeAspect="1"/>
              </p:cNvPicPr>
              <p:nvPr/>
            </p:nvPicPr>
            <p:blipFill>
              <a:blip r:embed="rId4"/>
              <a:srcRect l="54916"/>
              <a:stretch>
                <a:fillRect/>
              </a:stretch>
            </p:blipFill>
            <p:spPr>
              <a:xfrm rot="12010277">
                <a:off x="6712376" y="3915265"/>
                <a:ext cx="1095375" cy="1619250"/>
              </a:xfrm>
              <a:prstGeom prst="rect">
                <a:avLst/>
              </a:prstGeom>
            </p:spPr>
          </p:pic>
          <p:pic>
            <p:nvPicPr>
              <p:cNvPr id="45" name="Picture 2"/>
              <p:cNvPicPr>
                <a:picLocks noChangeAspect="1"/>
              </p:cNvPicPr>
              <p:nvPr/>
            </p:nvPicPr>
            <p:blipFill>
              <a:blip r:embed="rId4"/>
              <a:srcRect l="54916"/>
              <a:stretch>
                <a:fillRect/>
              </a:stretch>
            </p:blipFill>
            <p:spPr>
              <a:xfrm rot="12095045">
                <a:off x="7408822" y="3924575"/>
                <a:ext cx="1095375" cy="1619250"/>
              </a:xfrm>
              <a:prstGeom prst="rect">
                <a:avLst/>
              </a:prstGeom>
            </p:spPr>
          </p:pic>
          <p:pic>
            <p:nvPicPr>
              <p:cNvPr id="46" name="Picture 2"/>
              <p:cNvPicPr>
                <a:picLocks noChangeAspect="1"/>
              </p:cNvPicPr>
              <p:nvPr/>
            </p:nvPicPr>
            <p:blipFill>
              <a:blip r:embed="rId4"/>
              <a:srcRect l="54916"/>
              <a:stretch>
                <a:fillRect/>
              </a:stretch>
            </p:blipFill>
            <p:spPr>
              <a:xfrm rot="15567658">
                <a:off x="6766969" y="1888471"/>
                <a:ext cx="1095375" cy="1619250"/>
              </a:xfrm>
              <a:prstGeom prst="rect">
                <a:avLst/>
              </a:prstGeom>
            </p:spPr>
          </p:pic>
          <p:pic>
            <p:nvPicPr>
              <p:cNvPr id="47" name="Picture 2"/>
              <p:cNvPicPr>
                <a:picLocks noChangeAspect="1"/>
              </p:cNvPicPr>
              <p:nvPr/>
            </p:nvPicPr>
            <p:blipFill>
              <a:blip r:embed="rId4"/>
              <a:srcRect l="54916"/>
              <a:stretch>
                <a:fillRect/>
              </a:stretch>
            </p:blipFill>
            <p:spPr>
              <a:xfrm rot="16043989">
                <a:off x="7105224" y="2464477"/>
                <a:ext cx="1095375" cy="1619250"/>
              </a:xfrm>
              <a:prstGeom prst="rect">
                <a:avLst/>
              </a:prstGeom>
            </p:spPr>
          </p:pic>
          <p:pic>
            <p:nvPicPr>
              <p:cNvPr id="48" name="Picture 2"/>
              <p:cNvPicPr>
                <a:picLocks noChangeAspect="1"/>
              </p:cNvPicPr>
              <p:nvPr/>
            </p:nvPicPr>
            <p:blipFill>
              <a:blip r:embed="rId4"/>
              <a:srcRect l="54916"/>
              <a:stretch>
                <a:fillRect/>
              </a:stretch>
            </p:blipFill>
            <p:spPr>
              <a:xfrm rot="15749563">
                <a:off x="7447004" y="3014592"/>
                <a:ext cx="1095375" cy="1619250"/>
              </a:xfrm>
              <a:prstGeom prst="rect">
                <a:avLst/>
              </a:prstGeom>
            </p:spPr>
          </p:pic>
          <p:pic>
            <p:nvPicPr>
              <p:cNvPr id="49" name="Picture 2"/>
              <p:cNvPicPr>
                <a:picLocks noChangeAspect="1"/>
              </p:cNvPicPr>
              <p:nvPr/>
            </p:nvPicPr>
            <p:blipFill>
              <a:blip r:embed="rId4"/>
              <a:srcRect l="54916"/>
              <a:stretch>
                <a:fillRect/>
              </a:stretch>
            </p:blipFill>
            <p:spPr>
              <a:xfrm rot="15752079">
                <a:off x="7717707" y="3581812"/>
                <a:ext cx="1166182" cy="1723921"/>
              </a:xfrm>
              <a:prstGeom prst="rect">
                <a:avLst/>
              </a:prstGeom>
            </p:spPr>
          </p:pic>
        </p:grpSp>
        <p:pic>
          <p:nvPicPr>
            <p:cNvPr id="68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8977055">
              <a:off x="7094023" y="3920018"/>
              <a:ext cx="1095375" cy="1619250"/>
            </a:xfrm>
            <a:prstGeom prst="rect">
              <a:avLst/>
            </a:prstGeom>
          </p:spPr>
        </p:pic>
        <p:pic>
          <p:nvPicPr>
            <p:cNvPr id="69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9316239">
              <a:off x="6741920" y="4476641"/>
              <a:ext cx="1095375" cy="1619250"/>
            </a:xfrm>
            <a:prstGeom prst="rect">
              <a:avLst/>
            </a:prstGeom>
          </p:spPr>
        </p:pic>
        <p:pic>
          <p:nvPicPr>
            <p:cNvPr id="70" name="Picture 2"/>
            <p:cNvPicPr>
              <a:picLocks noChangeAspect="1"/>
            </p:cNvPicPr>
            <p:nvPr/>
          </p:nvPicPr>
          <p:blipFill>
            <a:blip r:embed="rId4"/>
            <a:srcRect l="54916"/>
            <a:stretch>
              <a:fillRect/>
            </a:stretch>
          </p:blipFill>
          <p:spPr>
            <a:xfrm rot="12351567">
              <a:off x="6739170" y="4783164"/>
              <a:ext cx="1095375" cy="1619250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5301458" y="585888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Hình</a:t>
            </a:r>
            <a:r>
              <a:rPr lang="en-GB" sz="2800" b="1" dirty="0"/>
              <a:t> tam </a:t>
            </a:r>
            <a:r>
              <a:rPr lang="en-GB" sz="2800" b="1" dirty="0" err="1"/>
              <a:t>giác</a:t>
            </a:r>
            <a:r>
              <a:rPr lang="en-GB" sz="2800" b="1" dirty="0"/>
              <a:t> </a:t>
            </a:r>
            <a:endParaRPr lang="en-US" sz="2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132931" y="5882397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Hình</a:t>
            </a:r>
            <a:r>
              <a:rPr lang="en-GB" sz="2800" b="1" dirty="0"/>
              <a:t> </a:t>
            </a:r>
            <a:r>
              <a:rPr lang="en-GB" sz="2800" b="1" dirty="0" err="1"/>
              <a:t>chữ</a:t>
            </a:r>
            <a:r>
              <a:rPr lang="en-GB" sz="2800" b="1" dirty="0"/>
              <a:t> </a:t>
            </a:r>
            <a:r>
              <a:rPr lang="en-GB" sz="2800" b="1" dirty="0" err="1"/>
              <a:t>nhật</a:t>
            </a:r>
            <a:r>
              <a:rPr lang="en-GB" sz="2800" b="1" dirty="0"/>
              <a:t> </a:t>
            </a:r>
            <a:endParaRPr lang="en-US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871984" y="584738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Hình</a:t>
            </a:r>
            <a:r>
              <a:rPr lang="en-GB" sz="2800" b="1" dirty="0"/>
              <a:t> </a:t>
            </a:r>
            <a:r>
              <a:rPr lang="en-GB" sz="2800" b="1" dirty="0" err="1"/>
              <a:t>vuông</a:t>
            </a:r>
            <a:r>
              <a:rPr lang="en-GB" sz="2800" b="1" dirty="0"/>
              <a:t> 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18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27">
        <p15:prstTrans prst="pageCurlDouble"/>
      </p:transition>
    </mc:Choice>
    <mc:Fallback xmlns="">
      <p:transition spd="slow" advTm="130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30934" y="-352425"/>
            <a:ext cx="3076123" cy="181568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rgbClr val="0070C0"/>
                </a:solidFill>
              </a:rPr>
              <a:t>Hạt</a:t>
            </a:r>
            <a:r>
              <a:rPr lang="en-GB" sz="4000" b="1" dirty="0">
                <a:solidFill>
                  <a:srgbClr val="0070C0"/>
                </a:solidFill>
              </a:rPr>
              <a:t> </a:t>
            </a:r>
            <a:r>
              <a:rPr lang="en-GB" sz="4000" b="1" dirty="0" err="1">
                <a:solidFill>
                  <a:srgbClr val="0070C0"/>
                </a:solidFill>
              </a:rPr>
              <a:t>vòng</a:t>
            </a:r>
            <a:r>
              <a:rPr lang="en-GB" sz="4000" b="1" dirty="0">
                <a:solidFill>
                  <a:srgbClr val="0070C0"/>
                </a:solidFill>
              </a:rPr>
              <a:t> 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4447" y="1272262"/>
            <a:ext cx="3962008" cy="4963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58181" y="1254256"/>
            <a:ext cx="4007149" cy="4963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54581" y="5694474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7057" y="5712480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664064"/>
      </p:ext>
    </p:extLst>
  </p:cSld>
  <p:clrMapOvr>
    <a:masterClrMapping/>
  </p:clrMapOvr>
  <p:transition spd="med" advTm="25575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66" y="382123"/>
            <a:ext cx="7796917" cy="54132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Những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chiếc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cúc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áo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/>
          <a:srcRect l="1885" r="1885"/>
          <a:stretch>
            <a:fillRect/>
          </a:stretch>
        </p:blipFill>
        <p:spPr>
          <a:xfrm>
            <a:off x="319626" y="0"/>
            <a:ext cx="5469959" cy="7579032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6200000">
            <a:off x="5818922" y="-90392"/>
            <a:ext cx="5835001" cy="778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7274" y="6193889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45" y="6069860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 tam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176618"/>
      </p:ext>
    </p:extLst>
  </p:cSld>
  <p:clrMapOvr>
    <a:masterClrMapping/>
  </p:clrMapOvr>
  <p:transition spd="med" advTm="8673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66" y="382123"/>
            <a:ext cx="7796917" cy="54132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Những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viên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sỏi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tạo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ra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được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các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hình</a:t>
            </a:r>
            <a:r>
              <a:rPr lang="en-GB" sz="3600" b="1" dirty="0">
                <a:solidFill>
                  <a:srgbClr val="0070C0"/>
                </a:solidFill>
              </a:rPr>
              <a:t> 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1199443" y="412682"/>
            <a:ext cx="4767719" cy="635695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37170" y="261349"/>
            <a:ext cx="5582653" cy="6356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8528" y="5975021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4415" y="5975021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98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714">
        <p15:prstTrans prst="pageCurlDouble"/>
      </p:transition>
    </mc:Choice>
    <mc:Fallback xmlns="">
      <p:transition spd="slow" advTm="257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682" y="4088443"/>
            <a:ext cx="765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đáng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đấy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499" y="3236361"/>
            <a:ext cx="4735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vừa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8"/>
    </mc:Choice>
    <mc:Fallback xmlns="">
      <p:transition spd="slow" advTm="208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401959" y="1571377"/>
            <a:ext cx="3981450" cy="39814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49584" y="1619002"/>
            <a:ext cx="3886200" cy="38862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4100" y="5916783"/>
            <a:ext cx="2006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tròn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5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014">
        <p14:prism isInverted="1"/>
      </p:transition>
    </mc:Choice>
    <mc:Fallback xmlns="">
      <p:transition spd="slow" advTm="42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6" grpId="2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06" y="570467"/>
            <a:ext cx="4224894" cy="3639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433" y="2018392"/>
            <a:ext cx="676715" cy="371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559661" y="2035025"/>
            <a:ext cx="682811" cy="371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59363" y="4413117"/>
            <a:ext cx="560480" cy="371888"/>
          </a:xfrm>
          <a:prstGeom prst="rect">
            <a:avLst/>
          </a:prstGeom>
        </p:spPr>
      </p:pic>
      <p:sp>
        <p:nvSpPr>
          <p:cNvPr id="9" name="Minus 8"/>
          <p:cNvSpPr/>
          <p:nvPr/>
        </p:nvSpPr>
        <p:spPr>
          <a:xfrm rot="18040812">
            <a:off x="2351279" y="2136947"/>
            <a:ext cx="5695704" cy="4857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906514">
            <a:off x="6196421" y="499992"/>
            <a:ext cx="2231597" cy="3750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1242" y="4082067"/>
            <a:ext cx="4401693" cy="128027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>
            <a:off x="6053659" y="731758"/>
            <a:ext cx="371844" cy="32176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478038">
            <a:off x="4202902" y="3880121"/>
            <a:ext cx="304826" cy="2839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257737">
            <a:off x="7993864" y="3887444"/>
            <a:ext cx="371151" cy="2746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8258" y="5523969"/>
            <a:ext cx="287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tam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giác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8906" y="17287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20616" y="178884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30229" y="418585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4046790" y="497329"/>
            <a:ext cx="4385581" cy="36746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519115"/>
      </p:ext>
    </p:extLst>
  </p:cSld>
  <p:clrMapOvr>
    <a:masterClrMapping/>
  </p:clrMapOvr>
  <p:transition spd="slow" advTm="58083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012018" y="1192190"/>
            <a:ext cx="4191000" cy="41608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2014147" y="3201941"/>
            <a:ext cx="4141911" cy="1480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6058406" y="3187759"/>
            <a:ext cx="4127370" cy="1618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77002" y="374003"/>
            <a:ext cx="545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70102" y="3546415"/>
            <a:ext cx="545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91198" y="3617478"/>
            <a:ext cx="545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89232" y="5426688"/>
            <a:ext cx="545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81948" y="1168751"/>
            <a:ext cx="4234241" cy="1266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11089" y="5183977"/>
            <a:ext cx="4191929" cy="1428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3213902" y="3215696"/>
            <a:ext cx="556591" cy="3526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Notched Right Arrow 41"/>
          <p:cNvSpPr/>
          <p:nvPr/>
        </p:nvSpPr>
        <p:spPr>
          <a:xfrm rot="5400000">
            <a:off x="5901822" y="580395"/>
            <a:ext cx="553596" cy="315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Notched Right Arrow 42"/>
          <p:cNvSpPr/>
          <p:nvPr/>
        </p:nvSpPr>
        <p:spPr>
          <a:xfrm rot="10800000">
            <a:off x="8491198" y="3264784"/>
            <a:ext cx="556591" cy="3526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Notched Right Arrow 43"/>
          <p:cNvSpPr/>
          <p:nvPr/>
        </p:nvSpPr>
        <p:spPr>
          <a:xfrm rot="16200000">
            <a:off x="5866175" y="5608384"/>
            <a:ext cx="556591" cy="3526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Triangle 31"/>
          <p:cNvSpPr/>
          <p:nvPr/>
        </p:nvSpPr>
        <p:spPr>
          <a:xfrm rot="5400000">
            <a:off x="4107783" y="1062053"/>
            <a:ext cx="749278" cy="962672"/>
          </a:xfrm>
          <a:prstGeom prst="rt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ight Triangle 32"/>
          <p:cNvSpPr/>
          <p:nvPr/>
        </p:nvSpPr>
        <p:spPr>
          <a:xfrm rot="10800000">
            <a:off x="7453740" y="1167106"/>
            <a:ext cx="749278" cy="962672"/>
          </a:xfrm>
          <a:prstGeom prst="rt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Triangle 38"/>
          <p:cNvSpPr/>
          <p:nvPr/>
        </p:nvSpPr>
        <p:spPr>
          <a:xfrm>
            <a:off x="3999773" y="4364155"/>
            <a:ext cx="749278" cy="962672"/>
          </a:xfrm>
          <a:prstGeom prst="rt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ight Triangle 44"/>
          <p:cNvSpPr/>
          <p:nvPr/>
        </p:nvSpPr>
        <p:spPr>
          <a:xfrm rot="16200000">
            <a:off x="7347043" y="4470851"/>
            <a:ext cx="749278" cy="962672"/>
          </a:xfrm>
          <a:prstGeom prst="rt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8327" y="5854317"/>
            <a:ext cx="3360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012018" y="1179693"/>
            <a:ext cx="4191000" cy="41608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2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710">
        <p14:prism isInverted="1"/>
      </p:transition>
    </mc:Choice>
    <mc:Fallback xmlns="">
      <p:transition spd="slow" advTm="627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2261937" y="-1301219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NI-Ariston" pitchFamily="2" charset="0"/>
              <a:ea typeface="+mn-ea"/>
              <a:cs typeface="+mn-cs"/>
            </a:endParaRPr>
          </a:p>
        </p:txBody>
      </p:sp>
      <p:pic>
        <p:nvPicPr>
          <p:cNvPr id="16405" name="Picture 44" descr="952767y44mvyo98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9259">
            <a:off x="11388309" y="-380379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5" descr="952767y44mvyo98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11100842" y="-631742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369796" y="1580726"/>
            <a:ext cx="5029200" cy="274161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96115" y="4991560"/>
            <a:ext cx="3052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34125" y="1570281"/>
            <a:ext cx="5043575" cy="223505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50388" y="4120703"/>
            <a:ext cx="5043575" cy="223505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2046620" y="2849124"/>
            <a:ext cx="2786155" cy="2048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6915098" y="2852241"/>
            <a:ext cx="2763480" cy="2204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3347832" y="3558222"/>
            <a:ext cx="780766" cy="78015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16200000">
            <a:off x="7663034" y="3596826"/>
            <a:ext cx="722660" cy="749264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Triangle 18"/>
          <p:cNvSpPr/>
          <p:nvPr/>
        </p:nvSpPr>
        <p:spPr>
          <a:xfrm rot="10800000">
            <a:off x="7637534" y="1580728"/>
            <a:ext cx="753873" cy="712407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ight Triangle 19"/>
          <p:cNvSpPr/>
          <p:nvPr/>
        </p:nvSpPr>
        <p:spPr>
          <a:xfrm rot="5400000">
            <a:off x="3334506" y="1591661"/>
            <a:ext cx="765058" cy="72390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2652500" y="2818930"/>
            <a:ext cx="556591" cy="3526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</a:t>
            </a:r>
          </a:p>
        </p:txBody>
      </p:sp>
      <p:sp>
        <p:nvSpPr>
          <p:cNvPr id="22" name="Notched Right Arrow 21"/>
          <p:cNvSpPr/>
          <p:nvPr/>
        </p:nvSpPr>
        <p:spPr>
          <a:xfrm rot="5400000">
            <a:off x="5644038" y="975366"/>
            <a:ext cx="556591" cy="3526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Notched Right Arrow 22"/>
          <p:cNvSpPr/>
          <p:nvPr/>
        </p:nvSpPr>
        <p:spPr>
          <a:xfrm rot="16200000">
            <a:off x="5644039" y="4531089"/>
            <a:ext cx="556591" cy="3526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Notched Right Arrow 23"/>
          <p:cNvSpPr/>
          <p:nvPr/>
        </p:nvSpPr>
        <p:spPr>
          <a:xfrm rot="10800000">
            <a:off x="8544522" y="2775187"/>
            <a:ext cx="556591" cy="3526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2937" y="2995277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5912" y="768819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44522" y="3121407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4337" y="4313359"/>
            <a:ext cx="59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2468" y="1819174"/>
            <a:ext cx="393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2255" y="2481047"/>
            <a:ext cx="3929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77698" y="3118079"/>
            <a:ext cx="3227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Xinh xắn làm sao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00139" y="3700011"/>
            <a:ext cx="3182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Bé đoán xem nào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64510" y="4343774"/>
            <a:ext cx="2919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gì đó nhỉ?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354280" y="1571083"/>
            <a:ext cx="5029200" cy="274161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94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5900">
        <p15:prstTrans prst="pageCurlDouble"/>
      </p:transition>
    </mc:Choice>
    <mc:Fallback xmlns="">
      <p:transition spd="slow" advTm="85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97169" y="312443"/>
            <a:ext cx="2572780" cy="257278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986426" y="379349"/>
            <a:ext cx="3340852" cy="245135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5596" y="3852808"/>
            <a:ext cx="2315926" cy="22399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95008" y="3924891"/>
            <a:ext cx="3332270" cy="2167848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6918" y="6222866"/>
            <a:ext cx="336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3266" y="3002915"/>
            <a:ext cx="336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5008" y="2885223"/>
            <a:ext cx="336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6559" y="6162910"/>
            <a:ext cx="336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9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4"/>
    </mc:Choice>
    <mc:Fallback xmlns="">
      <p:transition spd="slow" advTm="262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584" y="571860"/>
            <a:ext cx="7796917" cy="54132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Các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cách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khác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nhau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để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tạo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ra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các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hình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học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4" y="2019631"/>
            <a:ext cx="2904468" cy="2401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5883" y="4945712"/>
            <a:ext cx="236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Dùng</a:t>
            </a:r>
            <a:r>
              <a:rPr lang="en-GB" sz="2000" b="1" dirty="0"/>
              <a:t> </a:t>
            </a:r>
            <a:r>
              <a:rPr lang="en-GB" sz="2000" b="1" dirty="0" err="1"/>
              <a:t>bút</a:t>
            </a:r>
            <a:r>
              <a:rPr lang="en-GB" sz="2000" b="1" dirty="0"/>
              <a:t> </a:t>
            </a:r>
            <a:r>
              <a:rPr lang="en-GB" sz="2000" b="1" dirty="0" err="1"/>
              <a:t>để</a:t>
            </a:r>
            <a:r>
              <a:rPr lang="en-GB" sz="2000" b="1" dirty="0"/>
              <a:t> </a:t>
            </a:r>
            <a:r>
              <a:rPr lang="en-GB" sz="2000" b="1" dirty="0" err="1"/>
              <a:t>vẽ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55" y="2017646"/>
            <a:ext cx="3190464" cy="2401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83572" y="4945712"/>
            <a:ext cx="236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Gấp</a:t>
            </a:r>
            <a:r>
              <a:rPr lang="en-GB" sz="2000" b="1" dirty="0"/>
              <a:t> </a:t>
            </a:r>
            <a:r>
              <a:rPr lang="en-GB" sz="2000" b="1" dirty="0" err="1"/>
              <a:t>giấy</a:t>
            </a:r>
            <a:r>
              <a:rPr lang="en-GB" sz="2000" b="1" dirty="0"/>
              <a:t> 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3" y="2095175"/>
            <a:ext cx="3283889" cy="224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611261" y="4945712"/>
            <a:ext cx="2369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Nắm</a:t>
            </a:r>
            <a:r>
              <a:rPr lang="en-GB" sz="2000" b="1" dirty="0"/>
              <a:t> </a:t>
            </a:r>
            <a:r>
              <a:rPr lang="en-GB" sz="2000" b="1" dirty="0" err="1"/>
              <a:t>tay</a:t>
            </a:r>
            <a:r>
              <a:rPr lang="en-GB" sz="2000" b="1" dirty="0"/>
              <a:t> </a:t>
            </a:r>
            <a:r>
              <a:rPr lang="en-GB" sz="2000" b="1" dirty="0" err="1"/>
              <a:t>tạo</a:t>
            </a:r>
            <a:r>
              <a:rPr lang="en-GB" sz="2000" b="1" dirty="0"/>
              <a:t> </a:t>
            </a:r>
            <a:r>
              <a:rPr lang="en-GB" sz="2000" b="1" dirty="0" err="1"/>
              <a:t>thành</a:t>
            </a:r>
            <a:r>
              <a:rPr lang="en-GB" sz="2000" b="1" dirty="0"/>
              <a:t> </a:t>
            </a:r>
            <a:r>
              <a:rPr lang="en-GB" sz="2000" b="1" dirty="0" err="1"/>
              <a:t>hình</a:t>
            </a:r>
            <a:r>
              <a:rPr lang="en-GB" sz="2000" b="1" dirty="0"/>
              <a:t> </a:t>
            </a:r>
            <a:r>
              <a:rPr lang="en-GB" sz="2000" b="1" dirty="0" err="1"/>
              <a:t>tròn</a:t>
            </a:r>
            <a:r>
              <a:rPr lang="en-GB" sz="2000" b="1" dirty="0"/>
              <a:t> 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3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69"/>
    </mc:Choice>
    <mc:Fallback xmlns="">
      <p:transition spd="slow" advTm="5466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81574" y="5633840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Hình</a:t>
            </a:r>
            <a:r>
              <a:rPr lang="en-GB" sz="2800" b="1" dirty="0"/>
              <a:t> tam </a:t>
            </a:r>
            <a:r>
              <a:rPr lang="en-GB" sz="2800" b="1" dirty="0" err="1"/>
              <a:t>giác</a:t>
            </a:r>
            <a:r>
              <a:rPr lang="en-GB" sz="2800" b="1" dirty="0"/>
              <a:t> </a:t>
            </a:r>
            <a:endParaRPr lang="en-US" sz="2800" b="1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3002644" y="-653748"/>
            <a:ext cx="5979891" cy="7973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3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837"/>
    </mc:Choice>
    <mc:Fallback xmlns="">
      <p:transition advTm="683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2|4.4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|4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2|8.5|1.7|1.1|1|0.4|0.4|0.3|0.5|0.3|0.5|0.3|0.3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9|2.1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6|1.1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0.9|1.1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7|3.7|7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9|20.4|3.3|1.1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|10.8|4.5|0.9|1.4|1.1|0.7|1.3|0.8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6.wav"/>
  <p:tag name="PPSNARRATION" val="6,615582300,C:\Documents and Settings\PhongLan\Desktop\Giao an E-Learning Phan biet hinh tron hinh vuong\PHÂN BIỆT HÌNH TRÒN, VUÔNG, TAM GIÁC, CHỮ NHẬT  da sua\Media.ppcx"/>
  <p:tag name="TIMING" val="|0.6|5.5|8.9|1.2|2|1.2|3.9|1.9|1.6|6.8|1.2|3.4|1.3|1.8|1.4|8.8|1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  <p:tag name="TIMING" val="|6.4|2.1|1.8|1.7|1.8|4.5|1.8|2.7|1.1|9.8|6.4|2.7|2.1|2.1|5.9|11.4|3.7|1|0.8|0.6|3.3|0.8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7|6.2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.2|3.4|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4969</TotalTime>
  <Words>214</Words>
  <Application>Microsoft Office PowerPoint</Application>
  <PresentationFormat>Widescreen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#9Slide05 SVNDeadhead Script</vt:lpstr>
      <vt:lpstr>Arial</vt:lpstr>
      <vt:lpstr>Calibri</vt:lpstr>
      <vt:lpstr>Calibri Light</vt:lpstr>
      <vt:lpstr>Times New Roman</vt:lpstr>
      <vt:lpstr>VNI-Ariston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cách khác nhau để tạo ra các hình học</vt:lpstr>
      <vt:lpstr>PowerPoint Presentation</vt:lpstr>
      <vt:lpstr>Ống hút còn tạo ra được hình gì? </vt:lpstr>
      <vt:lpstr>PowerPoint Presentation</vt:lpstr>
      <vt:lpstr>Hạt đậu đỏ còn xếp được hình ? </vt:lpstr>
      <vt:lpstr>Hạt vòng  </vt:lpstr>
      <vt:lpstr>Những chiếc cúc áo </vt:lpstr>
      <vt:lpstr>Những viên sỏi tạo ra được các hình  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THU</cp:lastModifiedBy>
  <cp:revision>136</cp:revision>
  <dcterms:created xsi:type="dcterms:W3CDTF">2021-10-15T12:52:51Z</dcterms:created>
  <dcterms:modified xsi:type="dcterms:W3CDTF">2023-08-09T02:27:42Z</dcterms:modified>
</cp:coreProperties>
</file>