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762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926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11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802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543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728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582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751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996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82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099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326E5-C0E7-41D8-B923-94048699397E}" type="datetimeFigureOut">
              <a:rPr lang="vi-VN" smtClean="0"/>
              <a:t>27/09/2023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2F9F1-94EB-4612-8474-5F72F894273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9624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3004" y="1938635"/>
            <a:ext cx="70983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Thơ:</a:t>
            </a:r>
          </a:p>
          <a:p>
            <a:pPr algn="ctr"/>
            <a:r>
              <a:rPr lang="vi-VN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“Trăng rằm tháng tám”</a:t>
            </a:r>
            <a:endParaRPr lang="vi-VN" sz="5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046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48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0675" y="1209675"/>
            <a:ext cx="99345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000000"/>
                </a:solidFill>
                <a:latin typeface="+mj-lt"/>
              </a:rPr>
              <a:t>I.Mục đích - Yêu cầu:</a:t>
            </a:r>
            <a:endParaRPr lang="vi-VN" sz="2800" dirty="0">
              <a:solidFill>
                <a:srgbClr val="3C3C3C"/>
              </a:solidFill>
              <a:latin typeface="+mj-lt"/>
            </a:endParaRPr>
          </a:p>
          <a:p>
            <a:r>
              <a:rPr lang="vi-VN" sz="2800" b="1" i="1" dirty="0" smtClean="0">
                <a:solidFill>
                  <a:srgbClr val="000000"/>
                </a:solidFill>
                <a:effectLst/>
                <a:latin typeface="+mj-lt"/>
              </a:rPr>
              <a:t>1.Kiến thức</a:t>
            </a:r>
            <a:br>
              <a:rPr lang="vi-VN" sz="2800" b="1" i="1" dirty="0" smtClean="0">
                <a:solidFill>
                  <a:srgbClr val="000000"/>
                </a:solidFill>
                <a:effectLst/>
                <a:latin typeface="+mj-lt"/>
              </a:rPr>
            </a:b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- Trẻ biết tên bài thơ, hiểu nội dung bài thơ, trẻ thuộc bài thơ</a:t>
            </a:r>
            <a:endParaRPr lang="vi-VN" sz="2800" dirty="0">
              <a:solidFill>
                <a:srgbClr val="3C3C3C"/>
              </a:solidFill>
              <a:latin typeface="+mj-lt"/>
            </a:endParaRPr>
          </a:p>
          <a:p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- Qua bài thơ trẻ biết được mỗi khi có trăng tròn và đẹp nhất đó là ngày rằm tháng 8, là ngày tết trung thu</a:t>
            </a:r>
            <a:endParaRPr lang="vi-VN" sz="2800" dirty="0">
              <a:solidFill>
                <a:srgbClr val="3C3C3C"/>
              </a:solidFill>
              <a:latin typeface="+mj-lt"/>
            </a:endParaRPr>
          </a:p>
          <a:p>
            <a:r>
              <a:rPr lang="vi-VN" sz="2800" b="1" i="1" dirty="0" smtClean="0">
                <a:solidFill>
                  <a:srgbClr val="000000"/>
                </a:solidFill>
                <a:effectLst/>
                <a:latin typeface="+mj-lt"/>
              </a:rPr>
              <a:t>2. Kỹ năng</a:t>
            </a:r>
            <a:endParaRPr lang="vi-VN" sz="2800" dirty="0">
              <a:solidFill>
                <a:srgbClr val="3C3C3C"/>
              </a:solidFill>
              <a:latin typeface="+mj-lt"/>
            </a:endParaRPr>
          </a:p>
          <a:p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- Rèn kỹ năng đọc thơ diễn cảm, rõ lời, thể hiện được cử chỉ, điệu bộ, sắc thái theo lời thơ.</a:t>
            </a:r>
            <a:endParaRPr lang="vi-VN" sz="2800" dirty="0">
              <a:solidFill>
                <a:srgbClr val="3C3C3C"/>
              </a:solidFill>
              <a:latin typeface="+mj-lt"/>
            </a:endParaRPr>
          </a:p>
          <a:p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- Rèn kỹ năng ghi nhớ, mở rộng vốn từ giúp trẻ phát triển ngôn ngữ</a:t>
            </a:r>
            <a:endParaRPr lang="vi-VN" sz="2800" dirty="0">
              <a:solidFill>
                <a:srgbClr val="3C3C3C"/>
              </a:solidFill>
              <a:latin typeface="+mj-lt"/>
            </a:endParaRPr>
          </a:p>
          <a:p>
            <a:r>
              <a:rPr lang="vi-VN" sz="2800" b="1" i="1" dirty="0" smtClean="0">
                <a:solidFill>
                  <a:srgbClr val="000000"/>
                </a:solidFill>
                <a:effectLst/>
                <a:latin typeface="+mj-lt"/>
              </a:rPr>
              <a:t>3. Thái độ</a:t>
            </a:r>
            <a:br>
              <a:rPr lang="vi-VN" sz="2800" b="1" i="1" dirty="0" smtClean="0">
                <a:solidFill>
                  <a:srgbClr val="000000"/>
                </a:solidFill>
                <a:effectLst/>
                <a:latin typeface="+mj-lt"/>
              </a:rPr>
            </a:b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- Trẻ biết ý nghĩa của ngày tết trung thu.</a:t>
            </a:r>
            <a:endParaRPr lang="vi-VN" sz="2800" dirty="0">
              <a:solidFill>
                <a:srgbClr val="3C3C3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88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5175" y="146598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3600" b="1" i="0" dirty="0" smtClean="0">
                <a:solidFill>
                  <a:srgbClr val="000000"/>
                </a:solidFill>
                <a:effectLst/>
                <a:latin typeface="+mj-lt"/>
              </a:rPr>
              <a:t>II. Chuẩn bị:</a:t>
            </a:r>
            <a:endParaRPr lang="vi-VN" sz="3600" dirty="0">
              <a:solidFill>
                <a:srgbClr val="3C3C3C"/>
              </a:solidFill>
              <a:latin typeface="+mj-lt"/>
            </a:endParaRPr>
          </a:p>
          <a:p>
            <a:r>
              <a:rPr lang="vi-VN" sz="3600" b="1" i="1" dirty="0">
                <a:solidFill>
                  <a:srgbClr val="000000"/>
                </a:solidFill>
                <a:latin typeface="+mj-lt"/>
              </a:rPr>
              <a:t>1. Đồ dùng của cô</a:t>
            </a:r>
            <a:endParaRPr lang="vi-VN" sz="3600" dirty="0">
              <a:solidFill>
                <a:srgbClr val="3C3C3C"/>
              </a:solidFill>
              <a:latin typeface="+mj-lt"/>
            </a:endParaRPr>
          </a:p>
          <a:p>
            <a:r>
              <a:rPr lang="vi-VN" sz="3600" b="0" i="0" dirty="0" smtClean="0">
                <a:solidFill>
                  <a:srgbClr val="000000"/>
                </a:solidFill>
                <a:effectLst/>
                <a:latin typeface="+mj-lt"/>
              </a:rPr>
              <a:t>- Nhạc: Rước đèn dưới trăng.</a:t>
            </a:r>
            <a:endParaRPr lang="vi-VN" sz="3600" dirty="0">
              <a:solidFill>
                <a:srgbClr val="3C3C3C"/>
              </a:solidFill>
              <a:latin typeface="+mj-lt"/>
            </a:endParaRPr>
          </a:p>
          <a:p>
            <a:r>
              <a:rPr lang="vi-VN" sz="3600" b="0" i="0" dirty="0" smtClean="0">
                <a:solidFill>
                  <a:srgbClr val="000000"/>
                </a:solidFill>
                <a:effectLst/>
                <a:latin typeface="+mj-lt"/>
              </a:rPr>
              <a:t>- Tranh minh họa nội dung bài thơ</a:t>
            </a:r>
            <a:endParaRPr lang="vi-VN" sz="3600" dirty="0">
              <a:solidFill>
                <a:srgbClr val="3C3C3C"/>
              </a:solidFill>
              <a:latin typeface="+mj-lt"/>
            </a:endParaRPr>
          </a:p>
          <a:p>
            <a:r>
              <a:rPr lang="vi-VN" sz="3600" b="1" i="1" dirty="0" smtClean="0">
                <a:solidFill>
                  <a:srgbClr val="000000"/>
                </a:solidFill>
                <a:effectLst/>
                <a:latin typeface="+mj-lt"/>
              </a:rPr>
              <a:t>2. Đồ dùng của trẻ</a:t>
            </a:r>
            <a:endParaRPr lang="vi-VN" sz="3600" dirty="0">
              <a:solidFill>
                <a:srgbClr val="3C3C3C"/>
              </a:solidFill>
              <a:latin typeface="+mj-lt"/>
            </a:endParaRPr>
          </a:p>
          <a:p>
            <a:r>
              <a:rPr lang="vi-VN" sz="3600" b="0" i="0" dirty="0" smtClean="0">
                <a:solidFill>
                  <a:srgbClr val="000000"/>
                </a:solidFill>
                <a:effectLst/>
                <a:latin typeface="+mj-lt"/>
              </a:rPr>
              <a:t>- Trẻ ngồi hình chữ u</a:t>
            </a:r>
            <a:endParaRPr lang="vi-VN" sz="3600" dirty="0">
              <a:solidFill>
                <a:srgbClr val="3C3C3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82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59671" y="81260"/>
            <a:ext cx="52822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Câu hỏi đàm thoại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6076" y="1138535"/>
            <a:ext cx="48494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Cô vừa đọc bài thơ gì?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14" r="32401" b="12714"/>
          <a:stretch/>
        </p:blipFill>
        <p:spPr>
          <a:xfrm>
            <a:off x="2857503" y="1846421"/>
            <a:ext cx="6686550" cy="46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6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67483" y="281285"/>
            <a:ext cx="44951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Bài thơ nói đến gì?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65" b="33303"/>
          <a:stretch/>
        </p:blipFill>
        <p:spPr>
          <a:xfrm>
            <a:off x="2824766" y="1243012"/>
            <a:ext cx="6580573" cy="474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2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71271" y="81260"/>
            <a:ext cx="4859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Nội dung bài thơ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0737" y="2081510"/>
            <a:ext cx="869773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3600" b="1" dirty="0" smtClean="0">
                <a:latin typeface="+mj-lt"/>
              </a:rPr>
              <a:t>Bài </a:t>
            </a:r>
            <a:r>
              <a:rPr lang="vi-VN" sz="3600" b="1" dirty="0">
                <a:latin typeface="+mj-lt"/>
              </a:rPr>
              <a:t>thơ nói về Trăng rằm tháng tám, trăng sáng như gương, trong như chiếc bánh, </a:t>
            </a:r>
            <a:endParaRPr lang="vi-VN" sz="3600" b="1" dirty="0" smtClean="0">
              <a:latin typeface="+mj-lt"/>
            </a:endParaRPr>
          </a:p>
          <a:p>
            <a:pPr algn="ctr"/>
            <a:r>
              <a:rPr lang="vi-VN" sz="3600" b="1" dirty="0" smtClean="0">
                <a:latin typeface="+mj-lt"/>
              </a:rPr>
              <a:t>ông </a:t>
            </a:r>
            <a:r>
              <a:rPr lang="vi-VN" sz="3600" b="1" dirty="0">
                <a:latin typeface="+mj-lt"/>
              </a:rPr>
              <a:t>trăng cùng các bạn nhỏ xem vui chơi, xem múa lân, đi chơi khắp làng xóm”</a:t>
            </a:r>
            <a:endParaRPr lang="en-US" sz="8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52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667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115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</dc:creator>
  <cp:lastModifiedBy>THU</cp:lastModifiedBy>
  <cp:revision>3</cp:revision>
  <dcterms:created xsi:type="dcterms:W3CDTF">2023-09-27T09:49:31Z</dcterms:created>
  <dcterms:modified xsi:type="dcterms:W3CDTF">2023-09-27T10:00:59Z</dcterms:modified>
</cp:coreProperties>
</file>