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1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9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9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6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2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5E098-0A39-41EA-AFC6-4DB5F8E223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2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5E098-0A39-41EA-AFC6-4DB5F8E22308}" type="datetimeFigureOut">
              <a:rPr lang="en-US" smtClean="0"/>
              <a:t>8/8/2023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24C9-DA4C-4EB1-857D-60713A9AA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7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3" b="8553"/>
          <a:stretch/>
        </p:blipFill>
        <p:spPr bwMode="auto">
          <a:xfrm>
            <a:off x="23239" y="137652"/>
            <a:ext cx="912321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13709" y="32981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NẮNG MAI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8408" y="1505358"/>
            <a:ext cx="5721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3709" y="219785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KHÁM PHÁ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7118" y="2819400"/>
            <a:ext cx="415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 : ĐẶC SẢN HÀ NỘI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46117" y="3879273"/>
            <a:ext cx="5936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 : 3 -4 TUỔI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: MGB C1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9" y="137652"/>
            <a:ext cx="1448472" cy="135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6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6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0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70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42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0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y2meta.com - Yêu Hà Nội (HINH MINH HOA THEO LOI BAI HAT) (320 kbp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1273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1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143999" cy="685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399" y="6020075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Cèm</a:t>
            </a:r>
            <a:r>
              <a:rPr lang="en-US" sz="4800" dirty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lµng</a:t>
            </a:r>
            <a:r>
              <a:rPr lang="en-US" sz="4800" dirty="0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.VnAristote" pitchFamily="34" charset="0"/>
                <a:cs typeface="Times New Roman" pitchFamily="18" charset="0"/>
              </a:rPr>
              <a:t>Vßng</a:t>
            </a:r>
            <a:endParaRPr lang="en-US" sz="4800" dirty="0">
              <a:solidFill>
                <a:schemeClr val="bg1"/>
              </a:solidFill>
              <a:latin typeface=".VnAristot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7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836" y="5888043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.VnKoala" pitchFamily="34" charset="0"/>
              </a:rPr>
              <a:t>Giß</a:t>
            </a:r>
            <a:r>
              <a:rPr lang="en-US" sz="4800" b="1" dirty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.VnKoala" pitchFamily="34" charset="0"/>
              </a:rPr>
              <a:t>ch</a:t>
            </a:r>
            <a:r>
              <a:rPr lang="en-US" sz="4800" b="1" dirty="0">
                <a:solidFill>
                  <a:srgbClr val="FF0000"/>
                </a:solidFill>
                <a:latin typeface=".VnKoala" pitchFamily="34" charset="0"/>
              </a:rPr>
              <a:t>¶ ¦</a:t>
            </a:r>
            <a:r>
              <a:rPr lang="en-US" sz="4800" b="1" dirty="0" err="1">
                <a:solidFill>
                  <a:srgbClr val="FF0000"/>
                </a:solidFill>
                <a:latin typeface=".VnKoala" pitchFamily="34" charset="0"/>
              </a:rPr>
              <a:t>íc</a:t>
            </a:r>
            <a:r>
              <a:rPr lang="en-US" sz="4800" b="1" dirty="0">
                <a:solidFill>
                  <a:srgbClr val="FF0000"/>
                </a:solidFill>
                <a:latin typeface=".VnKoala" pitchFamily="34" charset="0"/>
              </a:rPr>
              <a:t> LÔ</a:t>
            </a:r>
          </a:p>
        </p:txBody>
      </p:sp>
    </p:spTree>
    <p:extLst>
      <p:ext uri="{BB962C8B-B14F-4D97-AF65-F5344CB8AC3E}">
        <p14:creationId xmlns:p14="http://schemas.microsoft.com/office/powerpoint/2010/main" val="299367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867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Koala" pitchFamily="34" charset="0"/>
              </a:rPr>
              <a:t>B¸nh</a:t>
            </a:r>
            <a:r>
              <a:rPr lang="en-US" sz="4400" b="1" dirty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Koala" pitchFamily="34" charset="0"/>
              </a:rPr>
              <a:t>cèm</a:t>
            </a:r>
            <a:r>
              <a:rPr lang="en-US" sz="4400" b="1" dirty="0">
                <a:solidFill>
                  <a:srgbClr val="FF0000"/>
                </a:solidFill>
                <a:latin typeface=".VnKoal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Koala" pitchFamily="34" charset="0"/>
              </a:rPr>
              <a:t>Hµng</a:t>
            </a:r>
            <a:r>
              <a:rPr lang="en-US" sz="4400" b="1" dirty="0">
                <a:solidFill>
                  <a:srgbClr val="FF0000"/>
                </a:solidFill>
                <a:latin typeface=".VnKoala" pitchFamily="34" charset="0"/>
              </a:rPr>
              <a:t> Than</a:t>
            </a:r>
          </a:p>
        </p:txBody>
      </p:sp>
    </p:spTree>
    <p:extLst>
      <p:ext uri="{BB962C8B-B14F-4D97-AF65-F5344CB8AC3E}">
        <p14:creationId xmlns:p14="http://schemas.microsoft.com/office/powerpoint/2010/main" val="36937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28" y="0"/>
            <a:ext cx="91523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2743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 SẢN HÀ NỘI</a:t>
            </a:r>
          </a:p>
        </p:txBody>
      </p:sp>
    </p:spTree>
    <p:extLst>
      <p:ext uri="{BB962C8B-B14F-4D97-AF65-F5344CB8AC3E}">
        <p14:creationId xmlns:p14="http://schemas.microsoft.com/office/powerpoint/2010/main" val="194491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28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2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66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3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65</Words>
  <Application>Microsoft Office PowerPoint</Application>
  <PresentationFormat>On-screen Show (4:3)</PresentationFormat>
  <Paragraphs>12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.VnAristote</vt:lpstr>
      <vt:lpstr>.VnKoala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Administrator</cp:lastModifiedBy>
  <cp:revision>11</cp:revision>
  <dcterms:created xsi:type="dcterms:W3CDTF">2022-05-11T01:52:44Z</dcterms:created>
  <dcterms:modified xsi:type="dcterms:W3CDTF">2023-08-08T14:15:25Z</dcterms:modified>
</cp:coreProperties>
</file>