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34" r:id="rId4"/>
    <p:sldId id="335" r:id="rId5"/>
    <p:sldId id="336" r:id="rId6"/>
    <p:sldId id="338" r:id="rId7"/>
    <p:sldId id="324" r:id="rId8"/>
    <p:sldId id="299" r:id="rId9"/>
    <p:sldId id="312" r:id="rId10"/>
    <p:sldId id="300" r:id="rId11"/>
    <p:sldId id="301" r:id="rId12"/>
    <p:sldId id="302" r:id="rId13"/>
    <p:sldId id="321" r:id="rId14"/>
    <p:sldId id="306" r:id="rId15"/>
    <p:sldId id="307" r:id="rId16"/>
    <p:sldId id="310" r:id="rId17"/>
    <p:sldId id="304" r:id="rId18"/>
    <p:sldId id="332" r:id="rId19"/>
    <p:sldId id="319" r:id="rId20"/>
    <p:sldId id="327" r:id="rId21"/>
    <p:sldId id="269" r:id="rId22"/>
    <p:sldId id="270" r:id="rId23"/>
    <p:sldId id="317" r:id="rId24"/>
    <p:sldId id="282" r:id="rId25"/>
    <p:sldId id="333" r:id="rId26"/>
    <p:sldId id="289" r:id="rId27"/>
    <p:sldId id="286" r:id="rId28"/>
    <p:sldId id="283" r:id="rId29"/>
    <p:sldId id="284" r:id="rId30"/>
    <p:sldId id="287" r:id="rId31"/>
    <p:sldId id="331" r:id="rId32"/>
    <p:sldId id="309" r:id="rId33"/>
    <p:sldId id="328" r:id="rId34"/>
    <p:sldId id="329" r:id="rId35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D9A94-2D6F-4774-9C9E-6759BF083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4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96245-C54F-4283-8A0A-ABB4597A2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28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83FC3-D579-44B5-8B5D-0E9E6AD21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44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F9275-09C7-4C52-91C7-EE3DFFB82D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54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87CE3-35FC-41F1-BE4B-70CA8F5B8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12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ED849-08A3-46D2-ABC1-3A3CD1B2F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67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D8961-1C64-43CD-A569-3E0F00F6C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10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4DE46A-A0EA-45D1-BA5B-12F7014509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23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F01F1-D41D-444B-9904-484C165CF8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5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C9461-F07F-4FD4-B231-92D45F5AB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26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1F5DB-6FAF-4A73-9732-2B772BE75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29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D24DBF5-20A5-4AB4-9F9D-9F0325F1E4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Windows%20XP\Desktop\NGHE%20XAY%20DUNG\phim%20nge%20xay%20dung.wm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3.jpeg"/><Relationship Id="rId9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8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Windows%20XP\Desktop\NGHE%20XAY%20DUNG\phim%20nge%20xay%20dung.wmv" TargetMode="External"/><Relationship Id="rId6" Type="http://schemas.openxmlformats.org/officeDocument/2006/relationships/image" Target="../media/image43.jpeg"/><Relationship Id="rId5" Type="http://schemas.openxmlformats.org/officeDocument/2006/relationships/image" Target="../media/image45.jpeg"/><Relationship Id="rId4" Type="http://schemas.openxmlformats.org/officeDocument/2006/relationships/image" Target="../media/image41.jpeg"/><Relationship Id="rId9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jpeg"/><Relationship Id="rId7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2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2" descr="hinh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3" y="5629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9144000" cy="65532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3036"/>
                <a:gd name="adj2" fmla="val 77241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1600200" y="304800"/>
            <a:ext cx="59436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39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PHÒNG GD &amp; ĐT QUẬN LONG BIÊN</a:t>
            </a:r>
          </a:p>
          <a:p>
            <a:pPr algn="ctr"/>
            <a:r>
              <a:rPr lang="vi-VN" sz="28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TRƯỜNG MẦM NON NẮNG MAI</a:t>
            </a:r>
          </a:p>
          <a:p>
            <a:pPr algn="ctr"/>
            <a:endParaRPr lang="en-US" sz="2800" b="1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055" name="WordArt 9"/>
          <p:cNvSpPr>
            <a:spLocks noChangeArrowheads="1" noChangeShapeType="1" noTextEdit="1"/>
          </p:cNvSpPr>
          <p:nvPr/>
        </p:nvSpPr>
        <p:spPr bwMode="auto">
          <a:xfrm>
            <a:off x="2286000" y="5181600"/>
            <a:ext cx="485775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:Lê Thị Hương Liên</a:t>
            </a:r>
          </a:p>
          <a:p>
            <a:pPr algn="ctr"/>
            <a:r>
              <a:rPr lang="vi-VN" sz="24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Lớp    :   Mẫu giáo nhỡ B4</a:t>
            </a:r>
            <a:endParaRPr lang="en-US" sz="2400" kern="10">
              <a:ln w="9525">
                <a:solidFill>
                  <a:srgbClr val="3366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5" descr="ktmj_50022678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0199">
            <a:off x="7391400" y="4889500"/>
            <a:ext cx="151606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 descr="ktmj_50022678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565" flipH="1">
            <a:off x="304800" y="4559300"/>
            <a:ext cx="1401763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7"/>
          <p:cNvSpPr>
            <a:spLocks noChangeArrowheads="1" noChangeShapeType="1" noTextEdit="1"/>
          </p:cNvSpPr>
          <p:nvPr/>
        </p:nvSpPr>
        <p:spPr bwMode="auto">
          <a:xfrm>
            <a:off x="1676400" y="3886200"/>
            <a:ext cx="6324600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 " Bé tìm hiểu về nghề xây dựng "</a:t>
            </a:r>
          </a:p>
        </p:txBody>
      </p:sp>
      <p:sp>
        <p:nvSpPr>
          <p:cNvPr id="2059" name="Freeform 7"/>
          <p:cNvSpPr>
            <a:spLocks/>
          </p:cNvSpPr>
          <p:nvPr/>
        </p:nvSpPr>
        <p:spPr bwMode="auto">
          <a:xfrm>
            <a:off x="3451225" y="1214438"/>
            <a:ext cx="2527300" cy="2460625"/>
          </a:xfrm>
          <a:custGeom>
            <a:avLst/>
            <a:gdLst>
              <a:gd name="T0" fmla="*/ 0 w 3396707"/>
              <a:gd name="T1" fmla="*/ 0 h 3282900"/>
              <a:gd name="T2" fmla="*/ 1881014 w 3396707"/>
              <a:gd name="T3" fmla="*/ 0 h 3282900"/>
              <a:gd name="T4" fmla="*/ 1881014 w 3396707"/>
              <a:gd name="T5" fmla="*/ 1844307 h 3282900"/>
              <a:gd name="T6" fmla="*/ 0 w 3396707"/>
              <a:gd name="T7" fmla="*/ 1844307 h 3282900"/>
              <a:gd name="T8" fmla="*/ 0 w 3396707"/>
              <a:gd name="T9" fmla="*/ 0 h 3282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96707" h="3282900">
                <a:moveTo>
                  <a:pt x="0" y="0"/>
                </a:moveTo>
                <a:lnTo>
                  <a:pt x="3396707" y="0"/>
                </a:lnTo>
                <a:lnTo>
                  <a:pt x="3396707" y="3282900"/>
                </a:lnTo>
                <a:lnTo>
                  <a:pt x="0" y="32829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Line 5"/>
          <p:cNvSpPr>
            <a:spLocks noChangeShapeType="1"/>
          </p:cNvSpPr>
          <p:nvPr/>
        </p:nvSpPr>
        <p:spPr bwMode="auto">
          <a:xfrm flipH="1">
            <a:off x="1752600" y="4876800"/>
            <a:ext cx="457200" cy="990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 flipH="1">
            <a:off x="4495800" y="4724400"/>
            <a:ext cx="152400" cy="1066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7010400" y="4648200"/>
            <a:ext cx="609600" cy="1143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WordArt 7"/>
          <p:cNvSpPr>
            <a:spLocks noChangeArrowheads="1" noChangeShapeType="1" noTextEdit="1"/>
          </p:cNvSpPr>
          <p:nvPr/>
        </p:nvSpPr>
        <p:spPr bwMode="auto">
          <a:xfrm>
            <a:off x="685800" y="5867400"/>
            <a:ext cx="1600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dao</a:t>
            </a: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3505200" y="5867400"/>
            <a:ext cx="2286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bàn xoa </a:t>
            </a:r>
          </a:p>
        </p:txBody>
      </p:sp>
      <p:sp>
        <p:nvSpPr>
          <p:cNvPr id="11272" name="WordArt 7"/>
          <p:cNvSpPr>
            <a:spLocks noChangeArrowheads="1" noChangeShapeType="1" noTextEdit="1"/>
          </p:cNvSpPr>
          <p:nvPr/>
        </p:nvSpPr>
        <p:spPr bwMode="auto">
          <a:xfrm>
            <a:off x="6705600" y="5943600"/>
            <a:ext cx="1752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bai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l_fi" descr="MS8yMy8yMDEzIDk6MDQ6NDkgQU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62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WordArt 7"/>
          <p:cNvSpPr>
            <a:spLocks noChangeArrowheads="1" noChangeShapeType="1" noTextEdit="1"/>
          </p:cNvSpPr>
          <p:nvPr/>
        </p:nvSpPr>
        <p:spPr bwMode="auto">
          <a:xfrm>
            <a:off x="0" y="5867400"/>
            <a:ext cx="3048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lăn sơn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WordArt 7"/>
          <p:cNvSpPr>
            <a:spLocks noChangeArrowheads="1" noChangeShapeType="1" noTextEdit="1"/>
          </p:cNvSpPr>
          <p:nvPr/>
        </p:nvSpPr>
        <p:spPr bwMode="auto">
          <a:xfrm>
            <a:off x="6096000" y="6019800"/>
            <a:ext cx="2057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rùa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ay-tron-be-t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7"/>
          <p:cNvSpPr>
            <a:spLocks noChangeArrowheads="1" noChangeShapeType="1" noTextEdit="1"/>
          </p:cNvSpPr>
          <p:nvPr/>
        </p:nvSpPr>
        <p:spPr bwMode="auto">
          <a:xfrm>
            <a:off x="1981200" y="5867400"/>
            <a:ext cx="502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trộn bê tông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39" name="Picture 2" descr="hinh dep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4340" name="Picture 4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15000"/>
            <a:ext cx="289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WordArt 7"/>
          <p:cNvSpPr>
            <a:spLocks noChangeArrowheads="1" noChangeShapeType="1" noTextEdit="1"/>
          </p:cNvSpPr>
          <p:nvPr/>
        </p:nvSpPr>
        <p:spPr bwMode="auto">
          <a:xfrm>
            <a:off x="838200" y="3581400"/>
            <a:ext cx="7086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Hoạt động 2:</a:t>
            </a:r>
          </a:p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vật liệu để xây dựng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at-den-cat-den-xay-d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136346612437181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7"/>
          <p:cNvSpPr>
            <a:spLocks noChangeArrowheads="1" noChangeShapeType="1" noTextEdit="1"/>
          </p:cNvSpPr>
          <p:nvPr/>
        </p:nvSpPr>
        <p:spPr bwMode="auto">
          <a:xfrm>
            <a:off x="1219200" y="6172200"/>
            <a:ext cx="1371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 sỏi</a:t>
            </a:r>
          </a:p>
        </p:txBody>
      </p:sp>
      <p:sp>
        <p:nvSpPr>
          <p:cNvPr id="15365" name="WordArt 7"/>
          <p:cNvSpPr>
            <a:spLocks noChangeArrowheads="1" noChangeShapeType="1" noTextEdit="1"/>
          </p:cNvSpPr>
          <p:nvPr/>
        </p:nvSpPr>
        <p:spPr bwMode="auto">
          <a:xfrm>
            <a:off x="6019800" y="6096000"/>
            <a:ext cx="1600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 xây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036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nop-thue-bang-xi-mang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1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WordArt 7"/>
          <p:cNvSpPr>
            <a:spLocks noChangeArrowheads="1" noChangeShapeType="1" noTextEdit="1"/>
          </p:cNvSpPr>
          <p:nvPr/>
        </p:nvSpPr>
        <p:spPr bwMode="auto">
          <a:xfrm>
            <a:off x="914400" y="5943600"/>
            <a:ext cx="2209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 dăm</a:t>
            </a:r>
          </a:p>
        </p:txBody>
      </p:sp>
      <p:sp>
        <p:nvSpPr>
          <p:cNvPr id="16389" name="WordArt 7"/>
          <p:cNvSpPr>
            <a:spLocks noChangeArrowheads="1" noChangeShapeType="1" noTextEdit="1"/>
          </p:cNvSpPr>
          <p:nvPr/>
        </p:nvSpPr>
        <p:spPr bwMode="auto">
          <a:xfrm>
            <a:off x="5562600" y="5943600"/>
            <a:ext cx="2286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măng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zko1189481148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0"/>
            <a:ext cx="4648200" cy="5334000"/>
          </a:xfrm>
          <a:noFill/>
        </p:spPr>
      </p:pic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2819400" y="5867400"/>
            <a:ext cx="2286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5" name="Picture 4" descr="12-c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WordArt 7"/>
          <p:cNvSpPr>
            <a:spLocks noChangeArrowheads="1" noChangeShapeType="1" noTextEdit="1"/>
          </p:cNvSpPr>
          <p:nvPr/>
        </p:nvSpPr>
        <p:spPr bwMode="auto">
          <a:xfrm>
            <a:off x="3200400" y="6019800"/>
            <a:ext cx="251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on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019800" cy="6019800"/>
          </a:xfrm>
          <a:noFill/>
        </p:spPr>
      </p:pic>
      <p:sp>
        <p:nvSpPr>
          <p:cNvPr id="19459" name="WordArt 7"/>
          <p:cNvSpPr>
            <a:spLocks noChangeArrowheads="1" noChangeShapeType="1" noTextEdit="1"/>
          </p:cNvSpPr>
          <p:nvPr/>
        </p:nvSpPr>
        <p:spPr bwMode="auto">
          <a:xfrm>
            <a:off x="3352800" y="6172200"/>
            <a:ext cx="1600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3" name="Picture 2" descr="hinh dep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0484" name="Picture 4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15000"/>
            <a:ext cx="289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WordArt 7"/>
          <p:cNvSpPr>
            <a:spLocks noChangeArrowheads="1" noChangeShapeType="1" noTextEdit="1"/>
          </p:cNvSpPr>
          <p:nvPr/>
        </p:nvSpPr>
        <p:spPr bwMode="auto">
          <a:xfrm>
            <a:off x="838200" y="3581400"/>
            <a:ext cx="7086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Hoạt động 3:</a:t>
            </a:r>
          </a:p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Thợ xây dựng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5" name="Picture 2" descr="hinh dep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076" name="Picture 5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7"/>
          <p:cNvSpPr>
            <a:spLocks noChangeArrowheads="1" noChangeShapeType="1" noTextEdit="1"/>
          </p:cNvSpPr>
          <p:nvPr/>
        </p:nvSpPr>
        <p:spPr bwMode="auto">
          <a:xfrm>
            <a:off x="1600200" y="2057400"/>
            <a:ext cx="6324600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định-giới thiệu : 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57200" y="3429000"/>
            <a:ext cx="8077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2.Nội dung: </a:t>
            </a:r>
          </a:p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tìm hiểu về nghề xây dựng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him nge xay dung.wmv">
            <a:hlinkClick r:id="" action="ppaction://media"/>
          </p:cNvPr>
          <p:cNvPicPr>
            <a:picLocks noRot="1" noChangeAspect="1" noChangeArrowheads="1"/>
          </p:cNvPicPr>
          <p:nvPr>
            <p:ph type="title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0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l_fi" descr="6tinanhtinDiaocSaigon_f97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il_fi" descr="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WordArt 7"/>
          <p:cNvSpPr>
            <a:spLocks noChangeArrowheads="1" noChangeShapeType="1" noTextEdit="1"/>
          </p:cNvSpPr>
          <p:nvPr/>
        </p:nvSpPr>
        <p:spPr bwMode="auto">
          <a:xfrm>
            <a:off x="533400" y="6019800"/>
            <a:ext cx="297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trộn hồ xây</a:t>
            </a:r>
          </a:p>
        </p:txBody>
      </p:sp>
      <p:sp>
        <p:nvSpPr>
          <p:cNvPr id="22533" name="WordArt 7"/>
          <p:cNvSpPr>
            <a:spLocks noChangeArrowheads="1" noChangeShapeType="1" noTextEdit="1"/>
          </p:cNvSpPr>
          <p:nvPr/>
        </p:nvSpPr>
        <p:spPr bwMode="auto">
          <a:xfrm>
            <a:off x="5410200" y="6096000"/>
            <a:ext cx="3124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 đang xây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01302135153_do_be_tong_san_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images339099_an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WordArt 7"/>
          <p:cNvSpPr>
            <a:spLocks noChangeArrowheads="1" noChangeShapeType="1" noTextEdit="1"/>
          </p:cNvSpPr>
          <p:nvPr/>
        </p:nvSpPr>
        <p:spPr bwMode="auto">
          <a:xfrm>
            <a:off x="381000" y="6019800"/>
            <a:ext cx="3124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 bê tông trần nhà</a:t>
            </a:r>
          </a:p>
        </p:txBody>
      </p:sp>
      <p:sp>
        <p:nvSpPr>
          <p:cNvPr id="23557" name="WordArt 7"/>
          <p:cNvSpPr>
            <a:spLocks noChangeArrowheads="1" noChangeShapeType="1" noTextEdit="1"/>
          </p:cNvSpPr>
          <p:nvPr/>
        </p:nvSpPr>
        <p:spPr bwMode="auto">
          <a:xfrm>
            <a:off x="5486400" y="6172200"/>
            <a:ext cx="2743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 tường nhà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79" name="Picture 2" descr="hinh dep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4580" name="Picture 4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WordArt 7"/>
          <p:cNvSpPr>
            <a:spLocks noChangeArrowheads="1" noChangeShapeType="1" noTextEdit="1"/>
          </p:cNvSpPr>
          <p:nvPr/>
        </p:nvSpPr>
        <p:spPr bwMode="auto">
          <a:xfrm>
            <a:off x="457200" y="3429000"/>
            <a:ext cx="8077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Hoạt động 4:</a:t>
            </a:r>
          </a:p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Sản phẩm của nghề xây dựng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new1212120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7"/>
          <p:cNvSpPr>
            <a:spLocks noChangeArrowheads="1" noChangeShapeType="1" noTextEdit="1"/>
          </p:cNvSpPr>
          <p:nvPr/>
        </p:nvSpPr>
        <p:spPr bwMode="auto">
          <a:xfrm>
            <a:off x="3200400" y="6019800"/>
            <a:ext cx="251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tầng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descr="90%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59075" name="Picture 3" descr="Mam%20non%20Nam%20Thanh%20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2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6" name="AutoShape 4"/>
          <p:cNvSpPr>
            <a:spLocks noChangeArrowheads="1"/>
          </p:cNvSpPr>
          <p:nvPr/>
        </p:nvSpPr>
        <p:spPr bwMode="auto">
          <a:xfrm>
            <a:off x="1295400" y="381000"/>
            <a:ext cx="2895600" cy="1752600"/>
          </a:xfrm>
          <a:prstGeom prst="cloudCallout">
            <a:avLst>
              <a:gd name="adj1" fmla="val -89801"/>
              <a:gd name="adj2" fmla="val 22190"/>
            </a:avLst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Trường Mầm Non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2" name="Picture 4" descr="sho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2846388"/>
            <a:ext cx="109855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Tram-xa-phuong-thu-20-000-dongmui-tiem-phong-mo-r_Tin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91440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04871-chu%20tu%20%201015%20%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WordArt 7"/>
          <p:cNvSpPr>
            <a:spLocks noChangeArrowheads="1" noChangeShapeType="1" noTextEdit="1"/>
          </p:cNvSpPr>
          <p:nvPr/>
        </p:nvSpPr>
        <p:spPr bwMode="auto">
          <a:xfrm>
            <a:off x="3048000" y="5943600"/>
            <a:ext cx="259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Bác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uo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61001231_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WordArt 7"/>
          <p:cNvSpPr>
            <a:spLocks noChangeArrowheads="1" noChangeShapeType="1" noTextEdit="1"/>
          </p:cNvSpPr>
          <p:nvPr/>
        </p:nvSpPr>
        <p:spPr bwMode="auto">
          <a:xfrm>
            <a:off x="2819400" y="5791200"/>
            <a:ext cx="2971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vượt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7" name="Picture 4" descr="pchoc017x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WordArt 7"/>
          <p:cNvSpPr>
            <a:spLocks noChangeArrowheads="1" noChangeShapeType="1" noTextEdit="1"/>
          </p:cNvSpPr>
          <p:nvPr/>
        </p:nvSpPr>
        <p:spPr bwMode="auto">
          <a:xfrm>
            <a:off x="3657600" y="6172200"/>
            <a:ext cx="129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2771" name="Picture 2" descr="hinh dep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2772" name="Picture 4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15000"/>
            <a:ext cx="289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WordArt 7"/>
          <p:cNvSpPr>
            <a:spLocks noChangeArrowheads="1" noChangeShapeType="1" noTextEdit="1"/>
          </p:cNvSpPr>
          <p:nvPr/>
        </p:nvSpPr>
        <p:spPr bwMode="auto">
          <a:xfrm>
            <a:off x="0" y="3886200"/>
            <a:ext cx="8686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2.5.  Hoạt động 5 : Trò chơi</a:t>
            </a:r>
          </a:p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 Bé chọn dụng cụ, vật liệu của nghề xây dựng "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03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5240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1371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139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12192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"/>
            <a:ext cx="1276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0"/>
            <a:ext cx="13049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85945E-8 L 0.46667 0.725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36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10541E-6 L 0.13194 0.721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360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63523E-7 L -0.01145 0.737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6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him nge xay dung.wmv">
            <a:hlinkClick r:id="" action="ppaction://media"/>
          </p:cNvPr>
          <p:cNvPicPr>
            <a:picLocks noRot="1" noChangeAspect="1" noChangeArrowheads="1"/>
          </p:cNvPicPr>
          <p:nvPr>
            <p:ph type="body"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62200"/>
            <a:ext cx="4267200" cy="4495800"/>
          </a:xfrm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371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13049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12192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117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il_fi" descr="MS8yMy8yMDEzIDk6MDQ6NDkgQU0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5240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0458E-6 L 0.31666 0.6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3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448E-6 L 0.17084 0.671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335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2224E-6 L 0.025 0.702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35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7828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l_fi" descr="6tinanhtinDiaocSaigon_f97d7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19400"/>
            <a:ext cx="4419600" cy="4038600"/>
          </a:xfrm>
          <a:noFill/>
        </p:spPr>
      </p:pic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3049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2192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1371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1371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836">
            <a:off x="6783387" y="760413"/>
            <a:ext cx="2347913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8698">
            <a:off x="5857875" y="619125"/>
            <a:ext cx="1600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70458E-6 L 0.34861 0.754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1" y="377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5437E-6 L 0.19167 0.77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385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55987E-7 L 0.03819 0.550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275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5123" name="Picture 7" descr="Mam%20non%20Nam%20Thanh%202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1" name="Picture 4" descr="pchoc017x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WordArt 7"/>
          <p:cNvSpPr>
            <a:spLocks noChangeArrowheads="1" noChangeShapeType="1" noTextEdit="1"/>
          </p:cNvSpPr>
          <p:nvPr/>
        </p:nvSpPr>
        <p:spPr bwMode="auto">
          <a:xfrm>
            <a:off x="3657600" y="6172200"/>
            <a:ext cx="129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5" name="Picture 2" descr="hinh dep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8196" name="Picture 4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15000"/>
            <a:ext cx="289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WordArt 7"/>
          <p:cNvSpPr>
            <a:spLocks noChangeArrowheads="1" noChangeShapeType="1" noTextEdit="1"/>
          </p:cNvSpPr>
          <p:nvPr/>
        </p:nvSpPr>
        <p:spPr bwMode="auto">
          <a:xfrm>
            <a:off x="838200" y="3581400"/>
            <a:ext cx="7086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Hoạt động 1:</a:t>
            </a:r>
          </a:p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dụng cụ dùng để xây dựng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2101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ThuocLoB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4419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1295400" y="2133600"/>
            <a:ext cx="1371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bai </a:t>
            </a:r>
          </a:p>
        </p:txBody>
      </p:sp>
      <p:sp>
        <p:nvSpPr>
          <p:cNvPr id="9224" name="WordArt 7"/>
          <p:cNvSpPr>
            <a:spLocks noChangeArrowheads="1" noChangeShapeType="1" noTextEdit="1"/>
          </p:cNvSpPr>
          <p:nvPr/>
        </p:nvSpPr>
        <p:spPr bwMode="auto">
          <a:xfrm>
            <a:off x="5638800" y="6172200"/>
            <a:ext cx="1524000" cy="490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xẻng </a:t>
            </a:r>
          </a:p>
        </p:txBody>
      </p:sp>
      <p:sp>
        <p:nvSpPr>
          <p:cNvPr id="9225" name="WordArt 7"/>
          <p:cNvSpPr>
            <a:spLocks noChangeArrowheads="1" noChangeShapeType="1" noTextEdit="1"/>
          </p:cNvSpPr>
          <p:nvPr/>
        </p:nvSpPr>
        <p:spPr bwMode="auto">
          <a:xfrm>
            <a:off x="6096000" y="2514600"/>
            <a:ext cx="1676400" cy="566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dây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WordArt 7"/>
          <p:cNvSpPr>
            <a:spLocks noChangeArrowheads="1" noChangeShapeType="1" noTextEdit="1"/>
          </p:cNvSpPr>
          <p:nvPr/>
        </p:nvSpPr>
        <p:spPr bwMode="auto">
          <a:xfrm>
            <a:off x="1219200" y="6324600"/>
            <a:ext cx="1219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xô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7"/>
          <p:cNvSpPr>
            <a:spLocks noChangeArrowheads="1" noChangeShapeType="1" noTextEdit="1"/>
          </p:cNvSpPr>
          <p:nvPr/>
        </p:nvSpPr>
        <p:spPr bwMode="auto">
          <a:xfrm>
            <a:off x="3276600" y="6019800"/>
            <a:ext cx="2133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cuốc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1438&quot;&gt;&lt;/object&gt;&lt;object type=&quot;2&quot; unique_id=&quot;11439&quot;&gt;&lt;object type=&quot;3&quot; unique_id=&quot;11440&quot;&gt;&lt;property id=&quot;20148&quot; value=&quot;5&quot;/&gt;&lt;property id=&quot;20300&quot; value=&quot;Slide 1&quot;/&gt;&lt;property id=&quot;20307&quot; value=&quot;256&quot;/&gt;&lt;/object&gt;&lt;object type=&quot;3&quot; unique_id=&quot;11441&quot;&gt;&lt;property id=&quot;20148&quot; value=&quot;5&quot;/&gt;&lt;property id=&quot;20300&quot; value=&quot;Slide 2&quot;/&gt;&lt;property id=&quot;20307&quot; value=&quot;316&quot;/&gt;&lt;/object&gt;&lt;object type=&quot;3&quot; unique_id=&quot;11442&quot;&gt;&lt;property id=&quot;20148&quot; value=&quot;5&quot;/&gt;&lt;property id=&quot;20300&quot; value=&quot;Slide 3&quot;/&gt;&lt;property id=&quot;20307&quot; value=&quot;334&quot;/&gt;&lt;/object&gt;&lt;object type=&quot;3&quot; unique_id=&quot;11443&quot;&gt;&lt;property id=&quot;20148&quot; value=&quot;5&quot;/&gt;&lt;property id=&quot;20300&quot; value=&quot;Slide 4&quot;/&gt;&lt;property id=&quot;20307&quot; value=&quot;335&quot;/&gt;&lt;/object&gt;&lt;object type=&quot;3&quot; unique_id=&quot;11444&quot;&gt;&lt;property id=&quot;20148&quot; value=&quot;5&quot;/&gt;&lt;property id=&quot;20300&quot; value=&quot;Slide 5&quot;/&gt;&lt;property id=&quot;20307&quot; value=&quot;336&quot;/&gt;&lt;/object&gt;&lt;object type=&quot;3&quot; unique_id=&quot;11445&quot;&gt;&lt;property id=&quot;20148&quot; value=&quot;5&quot;/&gt;&lt;property id=&quot;20300&quot; value=&quot;Slide 6&quot;/&gt;&lt;property id=&quot;20307&quot; value=&quot;338&quot;/&gt;&lt;/object&gt;&lt;object type=&quot;3&quot; unique_id=&quot;11446&quot;&gt;&lt;property id=&quot;20148&quot; value=&quot;5&quot;/&gt;&lt;property id=&quot;20300&quot; value=&quot;Slide 7&quot;/&gt;&lt;property id=&quot;20307&quot; value=&quot;324&quot;/&gt;&lt;/object&gt;&lt;object type=&quot;3&quot; unique_id=&quot;11447&quot;&gt;&lt;property id=&quot;20148&quot; value=&quot;5&quot;/&gt;&lt;property id=&quot;20300&quot; value=&quot;Slide 8&quot;/&gt;&lt;property id=&quot;20307&quot; value=&quot;299&quot;/&gt;&lt;/object&gt;&lt;object type=&quot;3&quot; unique_id=&quot;11448&quot;&gt;&lt;property id=&quot;20148&quot; value=&quot;5&quot;/&gt;&lt;property id=&quot;20300&quot; value=&quot;Slide 9&quot;/&gt;&lt;property id=&quot;20307&quot; value=&quot;312&quot;/&gt;&lt;/object&gt;&lt;object type=&quot;3&quot; unique_id=&quot;11449&quot;&gt;&lt;property id=&quot;20148&quot; value=&quot;5&quot;/&gt;&lt;property id=&quot;20300&quot; value=&quot;Slide 10&quot;/&gt;&lt;property id=&quot;20307&quot; value=&quot;300&quot;/&gt;&lt;/object&gt;&lt;object type=&quot;3&quot; unique_id=&quot;11450&quot;&gt;&lt;property id=&quot;20148&quot; value=&quot;5&quot;/&gt;&lt;property id=&quot;20300&quot; value=&quot;Slide 11&quot;/&gt;&lt;property id=&quot;20307&quot; value=&quot;301&quot;/&gt;&lt;/object&gt;&lt;object type=&quot;3&quot; unique_id=&quot;11451&quot;&gt;&lt;property id=&quot;20148&quot; value=&quot;5&quot;/&gt;&lt;property id=&quot;20300&quot; value=&quot;Slide 12&quot;/&gt;&lt;property id=&quot;20307&quot; value=&quot;302&quot;/&gt;&lt;/object&gt;&lt;object type=&quot;3&quot; unique_id=&quot;11452&quot;&gt;&lt;property id=&quot;20148&quot; value=&quot;5&quot;/&gt;&lt;property id=&quot;20300&quot; value=&quot;Slide 13&quot;/&gt;&lt;property id=&quot;20307&quot; value=&quot;321&quot;/&gt;&lt;/object&gt;&lt;object type=&quot;3&quot; unique_id=&quot;11453&quot;&gt;&lt;property id=&quot;20148&quot; value=&quot;5&quot;/&gt;&lt;property id=&quot;20300&quot; value=&quot;Slide 14&quot;/&gt;&lt;property id=&quot;20307&quot; value=&quot;306&quot;/&gt;&lt;/object&gt;&lt;object type=&quot;3&quot; unique_id=&quot;11454&quot;&gt;&lt;property id=&quot;20148&quot; value=&quot;5&quot;/&gt;&lt;property id=&quot;20300&quot; value=&quot;Slide 15&quot;/&gt;&lt;property id=&quot;20307&quot; value=&quot;307&quot;/&gt;&lt;/object&gt;&lt;object type=&quot;3&quot; unique_id=&quot;11455&quot;&gt;&lt;property id=&quot;20148&quot; value=&quot;5&quot;/&gt;&lt;property id=&quot;20300&quot; value=&quot;Slide 16&quot;/&gt;&lt;property id=&quot;20307&quot; value=&quot;310&quot;/&gt;&lt;/object&gt;&lt;object type=&quot;3&quot; unique_id=&quot;11456&quot;&gt;&lt;property id=&quot;20148&quot; value=&quot;5&quot;/&gt;&lt;property id=&quot;20300&quot; value=&quot;Slide 17&quot;/&gt;&lt;property id=&quot;20307&quot; value=&quot;304&quot;/&gt;&lt;/object&gt;&lt;object type=&quot;3&quot; unique_id=&quot;11457&quot;&gt;&lt;property id=&quot;20148&quot; value=&quot;5&quot;/&gt;&lt;property id=&quot;20300&quot; value=&quot;Slide 18&quot;/&gt;&lt;property id=&quot;20307&quot; value=&quot;332&quot;/&gt;&lt;/object&gt;&lt;object type=&quot;3&quot; unique_id=&quot;11458&quot;&gt;&lt;property id=&quot;20148&quot; value=&quot;5&quot;/&gt;&lt;property id=&quot;20300&quot; value=&quot;Slide 19&quot;/&gt;&lt;property id=&quot;20307&quot; value=&quot;319&quot;/&gt;&lt;/object&gt;&lt;object type=&quot;3&quot; unique_id=&quot;11459&quot;&gt;&lt;property id=&quot;20148&quot; value=&quot;5&quot;/&gt;&lt;property id=&quot;20300&quot; value=&quot;Slide 20&quot;/&gt;&lt;property id=&quot;20307&quot; value=&quot;327&quot;/&gt;&lt;/object&gt;&lt;object type=&quot;3&quot; unique_id=&quot;11460&quot;&gt;&lt;property id=&quot;20148&quot; value=&quot;5&quot;/&gt;&lt;property id=&quot;20300&quot; value=&quot;Slide 21&quot;/&gt;&lt;property id=&quot;20307&quot; value=&quot;269&quot;/&gt;&lt;/object&gt;&lt;object type=&quot;3&quot; unique_id=&quot;11461&quot;&gt;&lt;property id=&quot;20148&quot; value=&quot;5&quot;/&gt;&lt;property id=&quot;20300&quot; value=&quot;Slide 22&quot;/&gt;&lt;property id=&quot;20307&quot; value=&quot;270&quot;/&gt;&lt;/object&gt;&lt;object type=&quot;3&quot; unique_id=&quot;11462&quot;&gt;&lt;property id=&quot;20148&quot; value=&quot;5&quot;/&gt;&lt;property id=&quot;20300&quot; value=&quot;Slide 23&quot;/&gt;&lt;property id=&quot;20307&quot; value=&quot;317&quot;/&gt;&lt;/object&gt;&lt;object type=&quot;3&quot; unique_id=&quot;11463&quot;&gt;&lt;property id=&quot;20148&quot; value=&quot;5&quot;/&gt;&lt;property id=&quot;20300&quot; value=&quot;Slide 24&quot;/&gt;&lt;property id=&quot;20307&quot; value=&quot;282&quot;/&gt;&lt;/object&gt;&lt;object type=&quot;3&quot; unique_id=&quot;11464&quot;&gt;&lt;property id=&quot;20148&quot; value=&quot;5&quot;/&gt;&lt;property id=&quot;20300&quot; value=&quot;Slide 25&quot;/&gt;&lt;property id=&quot;20307&quot; value=&quot;333&quot;/&gt;&lt;/object&gt;&lt;object type=&quot;3&quot; unique_id=&quot;11465&quot;&gt;&lt;property id=&quot;20148&quot; value=&quot;5&quot;/&gt;&lt;property id=&quot;20300&quot; value=&quot;Slide 26&quot;/&gt;&lt;property id=&quot;20307&quot; value=&quot;289&quot;/&gt;&lt;/object&gt;&lt;object type=&quot;3&quot; unique_id=&quot;11466&quot;&gt;&lt;property id=&quot;20148&quot; value=&quot;5&quot;/&gt;&lt;property id=&quot;20300&quot; value=&quot;Slide 27&quot;/&gt;&lt;property id=&quot;20307&quot; value=&quot;286&quot;/&gt;&lt;/object&gt;&lt;object type=&quot;3&quot; unique_id=&quot;11467&quot;&gt;&lt;property id=&quot;20148&quot; value=&quot;5&quot;/&gt;&lt;property id=&quot;20300&quot; value=&quot;Slide 28&quot;/&gt;&lt;property id=&quot;20307&quot; value=&quot;283&quot;/&gt;&lt;/object&gt;&lt;object type=&quot;3&quot; unique_id=&quot;11468&quot;&gt;&lt;property id=&quot;20148&quot; value=&quot;5&quot;/&gt;&lt;property id=&quot;20300&quot; value=&quot;Slide 29&quot;/&gt;&lt;property id=&quot;20307&quot; value=&quot;284&quot;/&gt;&lt;/object&gt;&lt;object type=&quot;3&quot; unique_id=&quot;11469&quot;&gt;&lt;property id=&quot;20148&quot; value=&quot;5&quot;/&gt;&lt;property id=&quot;20300&quot; value=&quot;Slide 30&quot;/&gt;&lt;property id=&quot;20307&quot; value=&quot;287&quot;/&gt;&lt;/object&gt;&lt;object type=&quot;3&quot; unique_id=&quot;11470&quot;&gt;&lt;property id=&quot;20148&quot; value=&quot;5&quot;/&gt;&lt;property id=&quot;20300&quot; value=&quot;Slide 31&quot;/&gt;&lt;property id=&quot;20307&quot; value=&quot;331&quot;/&gt;&lt;/object&gt;&lt;object type=&quot;3&quot; unique_id=&quot;11471&quot;&gt;&lt;property id=&quot;20148&quot; value=&quot;5&quot;/&gt;&lt;property id=&quot;20300&quot; value=&quot;Slide 32&quot;/&gt;&lt;property id=&quot;20307&quot; value=&quot;309&quot;/&gt;&lt;/object&gt;&lt;object type=&quot;3&quot; unique_id=&quot;11472&quot;&gt;&lt;property id=&quot;20148&quot; value=&quot;5&quot;/&gt;&lt;property id=&quot;20300&quot; value=&quot;Slide 33&quot;/&gt;&lt;property id=&quot;20307&quot; value=&quot;328&quot;/&gt;&lt;/object&gt;&lt;object type=&quot;3&quot; unique_id=&quot;11473&quot;&gt;&lt;property id=&quot;20148&quot; value=&quot;5&quot;/&gt;&lt;property id=&quot;20300&quot; value=&quot;Slide 34&quot;/&gt;&lt;property id=&quot;20307&quot; value=&quot;32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189</Words>
  <Application>Microsoft Office PowerPoint</Application>
  <PresentationFormat>On-screen Show (4:3)</PresentationFormat>
  <Paragraphs>46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28</cp:revision>
  <dcterms:created xsi:type="dcterms:W3CDTF">2015-12-06T13:44:43Z</dcterms:created>
  <dcterms:modified xsi:type="dcterms:W3CDTF">2023-08-10T02:17:53Z</dcterms:modified>
</cp:coreProperties>
</file>