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TRÒ CHUYỆN VỀ GIA ĐÌNH CỦA BÉ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NẮNG MAI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4E83A69-E6A2-4E08-B85D-335EE895D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" t="3223" r="5882" b="8459"/>
          <a:stretch>
            <a:fillRect/>
          </a:stretch>
        </p:blipFill>
        <p:spPr bwMode="auto">
          <a:xfrm>
            <a:off x="3581400" y="1084316"/>
            <a:ext cx="121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74C4A071-68F6-4356-BC87-0B25BFB382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err="1">
                <a:solidFill>
                  <a:schemeClr val="accent2"/>
                </a:solidFill>
              </a:rPr>
              <a:t>Độ</a:t>
            </a:r>
            <a:r>
              <a:rPr lang="en-GB" altLang="en-US" sz="3200" dirty="0">
                <a:solidFill>
                  <a:schemeClr val="accent2"/>
                </a:solidFill>
              </a:rPr>
              <a:t> </a:t>
            </a:r>
            <a:r>
              <a:rPr lang="en-GB" altLang="en-US" sz="3200" dirty="0" err="1">
                <a:solidFill>
                  <a:schemeClr val="accent2"/>
                </a:solidFill>
              </a:rPr>
              <a:t>tuổi</a:t>
            </a:r>
            <a:r>
              <a:rPr lang="en-GB" altLang="en-US" sz="3200" dirty="0">
                <a:solidFill>
                  <a:schemeClr val="accent2"/>
                </a:solidFill>
              </a:rPr>
              <a:t>: 4 – 5 </a:t>
            </a:r>
            <a:r>
              <a:rPr lang="en-GB" altLang="en-US" sz="3200" dirty="0" err="1">
                <a:solidFill>
                  <a:schemeClr val="accent2"/>
                </a:solidFill>
              </a:rPr>
              <a:t>tuổi</a:t>
            </a:r>
            <a:endParaRPr lang="en-US" altLang="en-US" sz="3200" dirty="0">
              <a:solidFill>
                <a:schemeClr val="accent2"/>
              </a:solidFill>
            </a:endParaRPr>
          </a:p>
          <a:p>
            <a:pPr eaLnBrk="1" hangingPunct="1"/>
            <a:r>
              <a:rPr lang="vi-VN" altLang="en-US" sz="3200" dirty="0">
                <a:solidFill>
                  <a:schemeClr val="accent2"/>
                </a:solidFill>
              </a:rPr>
              <a:t>Giáo viên:Lê Thị Hương Liên</a:t>
            </a:r>
            <a:endParaRPr lang="en-GB" altLang="en-US" sz="32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14600"/>
            <a:ext cx="6248400" cy="107721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KẾT THÚC</a:t>
            </a:r>
            <a:endParaRPr lang="vi-VN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QUAN SÁT TRANH</a:t>
            </a:r>
            <a:endParaRPr lang="vi-V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hdaigiadinhdepnhat-anhdepquangdin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 ĐÌNH LỚN</a:t>
            </a:r>
            <a:endParaRPr lang="vi-VN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uyen-tinh-nha-cua-ca10-7b6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75" y="0"/>
            <a:ext cx="91669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609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GIA ĐÌNH CHƯA CÓ CON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ALI7177th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543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MỘT CON</a:t>
            </a:r>
            <a:endParaRPr lang="vi-VN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38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 ĐÌNH CÓ HAI CON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1015 sinhcontoanngayde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562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GIA ĐÌNH CÓ BA CON</a:t>
            </a:r>
            <a:endParaRPr lang="vi-VN" sz="24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457200"/>
            <a:ext cx="6096000" cy="6096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TRÒ CHUYỆN VỀ GIA ĐÌNH CỦA BÉ</a:t>
            </a:r>
            <a:endParaRPr lang="vi-VN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600200"/>
            <a:ext cx="5562600" cy="990600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 CHƠI : VỀ ĐÚNG NHÀ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80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TRÒ CHUYỆN VỀ GIA ĐÌNH CỦA BÉ</vt:lpstr>
      <vt:lpstr> QUAN SÁT TRANH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CHUYỆN VỀ GIA ĐÌNH CỦA BÉ</dc:title>
  <dc:creator>Nguyễn Thy Nga</dc:creator>
  <cp:lastModifiedBy>Administrator</cp:lastModifiedBy>
  <cp:revision>7</cp:revision>
  <dcterms:created xsi:type="dcterms:W3CDTF">2006-08-16T00:00:00Z</dcterms:created>
  <dcterms:modified xsi:type="dcterms:W3CDTF">2023-08-09T23:02:47Z</dcterms:modified>
</cp:coreProperties>
</file>