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F4D70-F60D-4462-A4F4-7626AB5E5925}" type="datetimeFigureOut">
              <a:rPr lang="vi-VN" smtClean="0"/>
              <a:t>10/08/2023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8BFFA-A9B0-4A91-8221-E020C0ADB1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593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04BFD85-3397-4B3F-BDEA-1B5A5968B8F4}" type="slidenum">
              <a:rPr lang="en-US" smtClean="0"/>
              <a:pPr eaLnBrk="1" hangingPunct="1">
                <a:defRPr/>
              </a:pPr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B2680-59C0-4AC3-A0DF-CF0DE3C3142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B2680-59C0-4AC3-A0DF-CF0DE3C3142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B2680-59C0-4AC3-A0DF-CF0DE3C3142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672FC97-5C1A-4458-B013-8635CE6E82B3}" type="slidenum">
              <a:rPr lang="en-US" smtClean="0"/>
              <a:pPr eaLnBrk="1" hangingPunct="1"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10/08/2023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787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10/08/2023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948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10/08/2023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579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10/08/2023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775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10/08/2023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843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10/08/2023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77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10/08/2023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208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10/08/2023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835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10/08/2023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63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10/08/2023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4556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030F-FE39-432C-A6B1-1992F2B0F411}" type="datetimeFigureOut">
              <a:rPr lang="vi-VN" smtClean="0"/>
              <a:t>10/08/2023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406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F030F-FE39-432C-A6B1-1992F2B0F411}" type="datetimeFigureOut">
              <a:rPr lang="vi-VN" smtClean="0"/>
              <a:t>10/08/2023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DC4A3-1CBE-419F-8451-FBDFFD3E09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659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.xml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GADT%20ATGT%20AI\ATGT%20AI%20Bai%201%20Roi\Nho%20di%20tren%20le%20duong.mp3" TargetMode="Externa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3.png"/><Relationship Id="rId4" Type="http://schemas.openxmlformats.org/officeDocument/2006/relationships/audio" Target="../media/audio1.wav"/><Relationship Id="rId9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12" Type="http://schemas.openxmlformats.org/officeDocument/2006/relationships/image" Target="../media/image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7.png"/><Relationship Id="rId5" Type="http://schemas.openxmlformats.org/officeDocument/2006/relationships/audio" Target="../media/audio5.wav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8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Nho di tren le d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WordArt 4"/>
          <p:cNvSpPr>
            <a:spLocks noChangeArrowheads="1" noChangeShapeType="1" noTextEdit="1"/>
          </p:cNvSpPr>
          <p:nvPr/>
        </p:nvSpPr>
        <p:spPr bwMode="auto">
          <a:xfrm>
            <a:off x="1508125" y="5410200"/>
            <a:ext cx="310038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188133" y="135258"/>
            <a:ext cx="6840760" cy="121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kern="0" dirty="0">
                <a:ln/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r>
              <a:rPr lang="en-US" sz="3200" b="1" kern="0" dirty="0">
                <a:ln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kern="0" dirty="0">
                <a:ln/>
                <a:latin typeface="Times New Roman" pitchFamily="18" charset="0"/>
                <a:cs typeface="Times New Roman" pitchFamily="18" charset="0"/>
              </a:rPr>
            </a:br>
            <a:r>
              <a:rPr lang="en-US" sz="2000" b="1" kern="0" dirty="0">
                <a:ln/>
                <a:latin typeface="Times New Roman" pitchFamily="18" charset="0"/>
                <a:cs typeface="Times New Roman" pitchFamily="18" charset="0"/>
              </a:rPr>
              <a:t>TRƯỜNG MẦM NON NẮNG MAI</a:t>
            </a:r>
            <a:endParaRPr lang="en-US" sz="2000" b="1" kern="0" dirty="0">
              <a:ln/>
            </a:endParaRPr>
          </a:p>
          <a:p>
            <a:pPr algn="ctr">
              <a:spcBef>
                <a:spcPct val="50000"/>
              </a:spcBef>
            </a:pPr>
            <a:endParaRPr lang="en-US" sz="2200" b="1" dirty="0">
              <a:latin typeface="Times New Roman" pitchFamily="18" charset="0"/>
            </a:endParaRPr>
          </a:p>
        </p:txBody>
      </p:sp>
      <p:sp>
        <p:nvSpPr>
          <p:cNvPr id="2071" name="Text Box 25"/>
          <p:cNvSpPr txBox="1">
            <a:spLocks noChangeArrowheads="1"/>
          </p:cNvSpPr>
          <p:nvPr/>
        </p:nvSpPr>
        <p:spPr bwMode="auto">
          <a:xfrm>
            <a:off x="4822825" y="62404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2" name="Rectangle 1"/>
          <p:cNvSpPr/>
          <p:nvPr/>
        </p:nvSpPr>
        <p:spPr>
          <a:xfrm>
            <a:off x="327025" y="1371600"/>
            <a:ext cx="85121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Chủ đ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iểm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Phương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tiện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giao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thông</a:t>
            </a:r>
            <a:r>
              <a:rPr lang="vi-VN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" name="WordArt 2"/>
          <p:cNvSpPr>
            <a:spLocks noChangeArrowheads="1" noChangeShapeType="1" noTextEdit="1"/>
          </p:cNvSpPr>
          <p:nvPr/>
        </p:nvSpPr>
        <p:spPr bwMode="auto">
          <a:xfrm>
            <a:off x="1020763" y="2066925"/>
            <a:ext cx="7088187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VÀ LUẬT GIAO THÔNG</a:t>
            </a:r>
          </a:p>
        </p:txBody>
      </p:sp>
      <p:pic>
        <p:nvPicPr>
          <p:cNvPr id="31" name="Picture 5" descr="bachground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3189288"/>
            <a:ext cx="49609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WordArt 2"/>
          <p:cNvSpPr>
            <a:spLocks noChangeArrowheads="1" noChangeShapeType="1" noTextEdit="1"/>
          </p:cNvSpPr>
          <p:nvPr/>
        </p:nvSpPr>
        <p:spPr bwMode="auto">
          <a:xfrm>
            <a:off x="899592" y="5661248"/>
            <a:ext cx="7848872" cy="1196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:Lê Thị Hương Liên</a:t>
            </a:r>
          </a:p>
          <a:p>
            <a:pPr algn="ctr"/>
            <a:endParaRPr lang="vi-VN" sz="3600" b="1" kern="10" dirty="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3" name="WordArt 2"/>
          <p:cNvSpPr>
            <a:spLocks noChangeArrowheads="1" noChangeShapeType="1" noTextEdit="1"/>
          </p:cNvSpPr>
          <p:nvPr/>
        </p:nvSpPr>
        <p:spPr bwMode="auto">
          <a:xfrm>
            <a:off x="3057525" y="2752725"/>
            <a:ext cx="3411538" cy="447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vi-VN" sz="48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vi-VN" sz="48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</a:t>
            </a:r>
            <a:r>
              <a:rPr lang="en-US" sz="48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  <a:endParaRPr lang="vi-VN" sz="4800" b="1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" name="Freeform 7"/>
          <p:cNvSpPr>
            <a:spLocks/>
          </p:cNvSpPr>
          <p:nvPr/>
        </p:nvSpPr>
        <p:spPr bwMode="auto">
          <a:xfrm>
            <a:off x="107505" y="0"/>
            <a:ext cx="1200595" cy="1350963"/>
          </a:xfrm>
          <a:custGeom>
            <a:avLst/>
            <a:gdLst>
              <a:gd name="T0" fmla="*/ 0 w 3396707"/>
              <a:gd name="T1" fmla="*/ 0 h 3282900"/>
              <a:gd name="T2" fmla="*/ 1881014 w 3396707"/>
              <a:gd name="T3" fmla="*/ 0 h 3282900"/>
              <a:gd name="T4" fmla="*/ 1881014 w 3396707"/>
              <a:gd name="T5" fmla="*/ 1844307 h 3282900"/>
              <a:gd name="T6" fmla="*/ 0 w 3396707"/>
              <a:gd name="T7" fmla="*/ 1844307 h 3282900"/>
              <a:gd name="T8" fmla="*/ 0 w 3396707"/>
              <a:gd name="T9" fmla="*/ 0 h 3282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96707" h="3282900">
                <a:moveTo>
                  <a:pt x="0" y="0"/>
                </a:moveTo>
                <a:lnTo>
                  <a:pt x="3396707" y="0"/>
                </a:lnTo>
                <a:lnTo>
                  <a:pt x="3396707" y="3282900"/>
                </a:lnTo>
                <a:lnTo>
                  <a:pt x="0" y="32829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32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63"/>
                </p:tgtEl>
              </p:cMediaNode>
            </p:audio>
          </p:childTnLst>
        </p:cTn>
      </p:par>
    </p:tnLst>
    <p:bldLst>
      <p:bldP spid="66564" grpId="0" animBg="1"/>
      <p:bldP spid="66566" grpId="0"/>
      <p:bldP spid="30" grpId="0" animBg="1"/>
      <p:bldP spid="32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0375" y="278092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endParaRPr lang="en-US" sz="28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báo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</a:rPr>
              <a:t>nguy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hiểm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2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_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5029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874838" y="5245100"/>
            <a:ext cx="5029200" cy="83185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/>
              <a:t>Trẻ em</a:t>
            </a:r>
          </a:p>
        </p:txBody>
      </p:sp>
    </p:spTree>
    <p:extLst>
      <p:ext uri="{BB962C8B-B14F-4D97-AF65-F5344CB8AC3E}">
        <p14:creationId xmlns:p14="http://schemas.microsoft.com/office/powerpoint/2010/main" val="4235188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_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3400"/>
            <a:ext cx="472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27238" y="4953000"/>
            <a:ext cx="5638800" cy="1323975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en-US" sz="4000" b="1">
                <a:latin typeface="Times New Roman" pitchFamily="18" charset="0"/>
              </a:rPr>
              <a:t>Giao nhau với đường sắt có rào chắn</a:t>
            </a:r>
          </a:p>
        </p:txBody>
      </p:sp>
    </p:spTree>
    <p:extLst>
      <p:ext uri="{BB962C8B-B14F-4D97-AF65-F5344CB8AC3E}">
        <p14:creationId xmlns:p14="http://schemas.microsoft.com/office/powerpoint/2010/main" val="93727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7188"/>
            <a:ext cx="46482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81200" y="4953000"/>
            <a:ext cx="5638800" cy="1077913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00"/>
              </a:spcBef>
            </a:pPr>
            <a:r>
              <a:rPr lang="en-US" sz="3200" b="1">
                <a:latin typeface="Times New Roman" pitchFamily="18" charset="0"/>
              </a:rPr>
              <a:t>Giao nhau với đường sắt không có rào chắn</a:t>
            </a:r>
          </a:p>
        </p:txBody>
      </p:sp>
    </p:spTree>
    <p:extLst>
      <p:ext uri="{BB962C8B-B14F-4D97-AF65-F5344CB8AC3E}">
        <p14:creationId xmlns:p14="http://schemas.microsoft.com/office/powerpoint/2010/main" val="3745386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2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228600"/>
            <a:ext cx="5638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92325" y="5257800"/>
            <a:ext cx="5638800" cy="151130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00"/>
              </a:spcBef>
            </a:pPr>
            <a:r>
              <a:rPr lang="en-US" sz="4400" b="1">
                <a:latin typeface="Times New Roman" pitchFamily="18" charset="0"/>
              </a:rPr>
              <a:t>Ng</a:t>
            </a:r>
            <a:r>
              <a:rPr lang="vi-VN" sz="4400" b="1">
                <a:latin typeface="Times New Roman" pitchFamily="18" charset="0"/>
              </a:rPr>
              <a:t>ười đi xe đạp </a:t>
            </a:r>
          </a:p>
          <a:p>
            <a:pPr algn="ctr" eaLnBrk="1" hangingPunct="1">
              <a:spcBef>
                <a:spcPts val="500"/>
              </a:spcBef>
            </a:pPr>
            <a:r>
              <a:rPr lang="vi-VN" sz="4400" b="1">
                <a:latin typeface="Times New Roman" pitchFamily="18" charset="0"/>
              </a:rPr>
              <a:t>đạp cắt ngang</a:t>
            </a:r>
            <a:endParaRPr lang="en-US" sz="4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972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0375" y="278092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endParaRPr lang="en-US" sz="28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Biển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báo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hiệu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lệnh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7" t="29167" r="64063" b="51979"/>
          <a:stretch>
            <a:fillRect/>
          </a:stretch>
        </p:blipFill>
        <p:spPr>
          <a:xfrm>
            <a:off x="2514600" y="76200"/>
            <a:ext cx="39624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0"/>
          <p:cNvSpPr txBox="1">
            <a:spLocks noChangeArrowheads="1"/>
          </p:cNvSpPr>
          <p:nvPr/>
        </p:nvSpPr>
        <p:spPr bwMode="auto">
          <a:xfrm>
            <a:off x="2060575" y="4724400"/>
            <a:ext cx="4876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32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Đường dành cho người đi bộ sang ngang</a:t>
            </a:r>
            <a:endParaRPr lang="vi-VN" sz="3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vi-VN" dirty="0" smtClean="0"/>
          </a:p>
        </p:txBody>
      </p:sp>
      <p:pic>
        <p:nvPicPr>
          <p:cNvPr id="17411" name="Picture 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3" t="16667" r="20313" b="64583"/>
          <a:stretch>
            <a:fillRect/>
          </a:stretch>
        </p:blipFill>
        <p:spPr bwMode="auto">
          <a:xfrm>
            <a:off x="1905000" y="0"/>
            <a:ext cx="5562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 flipH="1">
            <a:off x="2286000" y="4648200"/>
            <a:ext cx="480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Hướng đi phải theo</a:t>
            </a:r>
            <a:endParaRPr lang="vi-VN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60375" y="2780928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endParaRPr lang="en-US" sz="2800" dirty="0"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Biển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báo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chỉ</a:t>
            </a:r>
            <a:r>
              <a:rPr lang="en-US" sz="5400" b="1" i="1" dirty="0" smtClean="0">
                <a:solidFill>
                  <a:srgbClr val="FF00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dẫn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vi-VN" smtClean="0"/>
          </a:p>
        </p:txBody>
      </p:sp>
      <p:pic>
        <p:nvPicPr>
          <p:cNvPr id="19459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1" t="43770" r="60136" b="37473"/>
          <a:stretch>
            <a:fillRect/>
          </a:stretch>
        </p:blipFill>
        <p:spPr bwMode="auto">
          <a:xfrm>
            <a:off x="2513013" y="304800"/>
            <a:ext cx="42672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25"/>
          <p:cNvSpPr txBox="1">
            <a:spLocks noChangeArrowheads="1"/>
          </p:cNvSpPr>
          <p:nvPr/>
        </p:nvSpPr>
        <p:spPr bwMode="auto">
          <a:xfrm>
            <a:off x="2322513" y="4800600"/>
            <a:ext cx="46482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 người đi bộ sang ngang</a:t>
            </a:r>
            <a:endParaRPr lang="vi-VN" sz="36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2"/>
          <p:cNvSpPr>
            <a:spLocks noChangeArrowheads="1" noChangeShapeType="1" noTextEdit="1"/>
          </p:cNvSpPr>
          <p:nvPr/>
        </p:nvSpPr>
        <p:spPr bwMode="auto">
          <a:xfrm>
            <a:off x="1222375" y="609600"/>
            <a:ext cx="6627813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9635" name="WordArt 3"/>
          <p:cNvSpPr>
            <a:spLocks noChangeArrowheads="1" noChangeShapeType="1" noTextEdit="1"/>
          </p:cNvSpPr>
          <p:nvPr/>
        </p:nvSpPr>
        <p:spPr bwMode="auto">
          <a:xfrm>
            <a:off x="2516188" y="1447800"/>
            <a:ext cx="388143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849313" y="1905000"/>
            <a:ext cx="7373937" cy="669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 biết gì về biển báo giao thông?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3008313" y="644525"/>
            <a:ext cx="2595562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latin typeface="Times New Roman" pitchFamily="18" charset="0"/>
              </a:rPr>
              <a:t>Đề tài</a:t>
            </a:r>
          </a:p>
        </p:txBody>
      </p:sp>
      <p:pic>
        <p:nvPicPr>
          <p:cNvPr id="69639" name="Picture 7" descr="coi chung tre em cop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4030663"/>
            <a:ext cx="137318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8" descr="cam_di_nguoc_chieu cop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4030663"/>
            <a:ext cx="1262063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9" descr="rao_chan cop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4030663"/>
            <a:ext cx="1373188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10" descr="DSC02040 cop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65588"/>
            <a:ext cx="14525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11" descr="cam_xe_gan_may cop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4065588"/>
            <a:ext cx="128587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86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16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/>
      <p:bldP spid="69635" grpId="0" animBg="1"/>
      <p:bldP spid="69635" grpId="1" animBg="1"/>
      <p:bldP spid="69636" grpId="0" animBg="1"/>
      <p:bldP spid="696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vi-VN" smtClean="0"/>
          </a:p>
        </p:txBody>
      </p:sp>
      <p:pic>
        <p:nvPicPr>
          <p:cNvPr id="20483" name="Picture 28" descr="Description: bebbuy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1" r="17314"/>
          <a:stretch>
            <a:fillRect/>
          </a:stretch>
        </p:blipFill>
        <p:spPr bwMode="auto">
          <a:xfrm>
            <a:off x="2819400" y="609600"/>
            <a:ext cx="39624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26"/>
          <p:cNvSpPr txBox="1">
            <a:spLocks noChangeArrowheads="1"/>
          </p:cNvSpPr>
          <p:nvPr/>
        </p:nvSpPr>
        <p:spPr bwMode="auto">
          <a:xfrm>
            <a:off x="2819400" y="5214938"/>
            <a:ext cx="3733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en-US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Bến xe buýt</a:t>
            </a:r>
            <a:endParaRPr lang="vi-VN" sz="4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3048000" y="2209800"/>
            <a:ext cx="350837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:</a:t>
            </a:r>
          </a:p>
        </p:txBody>
      </p:sp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2135188" y="3124200"/>
            <a:ext cx="548481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chọn đúng ?</a:t>
            </a:r>
          </a:p>
        </p:txBody>
      </p:sp>
      <p:pic>
        <p:nvPicPr>
          <p:cNvPr id="32772" name="Picture 4" descr="rao_cha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971925"/>
            <a:ext cx="1373188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cam_di_nguoc_chieu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92575"/>
            <a:ext cx="13731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coi chung tre em 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57638"/>
            <a:ext cx="1452563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DSC02040 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71925"/>
            <a:ext cx="15240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cam_xe_gan_may cop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37013"/>
            <a:ext cx="13652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16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WordArt 20"/>
          <p:cNvSpPr>
            <a:spLocks noChangeArrowheads="1" noChangeShapeType="1" noTextEdit="1"/>
          </p:cNvSpPr>
          <p:nvPr/>
        </p:nvSpPr>
        <p:spPr bwMode="auto">
          <a:xfrm rot="-123062">
            <a:off x="2057400" y="2362200"/>
            <a:ext cx="5143500" cy="2625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it-IT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hÑn gÆp l¹i c¸c con</a:t>
            </a:r>
          </a:p>
          <a:p>
            <a:pPr algn="ctr"/>
            <a:endParaRPr lang="vi-VN" sz="4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>
                      <a:alpha val="29999"/>
                    </a:srgbClr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585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0"/>
            <a:ext cx="8223250" cy="914400"/>
          </a:xfrm>
        </p:spPr>
        <p:txBody>
          <a:bodyPr/>
          <a:lstStyle/>
          <a:p>
            <a:pPr eaLnBrk="1" hangingPunct="1"/>
            <a:r>
              <a:rPr lang="en-US" smtClean="0"/>
              <a:t>Trò chuyện về hình ảnh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4100" name="Picture 4" descr="DSC014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746750" y="5943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vi-VN">
              <a:latin typeface=".VnTime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060950" y="60579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latin typeface=".VnTime" pitchFamily="34" charset="0"/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194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12775" y="2492896"/>
            <a:ext cx="8223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Biển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báo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</a:rPr>
              <a:t>cấm</a:t>
            </a:r>
            <a:endParaRPr lang="en-US" sz="54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58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 descr="_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"/>
            <a:ext cx="480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2590800" y="5791200"/>
            <a:ext cx="4495800" cy="698500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/>
              <a:t>Đường cấm</a:t>
            </a:r>
          </a:p>
        </p:txBody>
      </p:sp>
    </p:spTree>
    <p:extLst>
      <p:ext uri="{BB962C8B-B14F-4D97-AF65-F5344CB8AC3E}">
        <p14:creationId xmlns:p14="http://schemas.microsoft.com/office/powerpoint/2010/main" val="1976702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m_di_nguoc_chieu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7200"/>
            <a:ext cx="475252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90800" y="5791200"/>
            <a:ext cx="5029200" cy="646113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/>
              <a:t>Cấm </a:t>
            </a:r>
            <a:r>
              <a:rPr lang="vi-VN" sz="3600" b="1"/>
              <a:t>đ</a:t>
            </a:r>
            <a:r>
              <a:rPr lang="en-US" sz="3600" b="1"/>
              <a:t>i ng</a:t>
            </a:r>
            <a:r>
              <a:rPr lang="vi-VN" sz="3600" b="1"/>
              <a:t>ược chiều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725358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_11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48069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62200" y="5791200"/>
            <a:ext cx="5029200" cy="646113"/>
          </a:xfrm>
          <a:prstGeom prst="rect">
            <a:avLst/>
          </a:prstGeom>
          <a:solidFill>
            <a:srgbClr val="006600"/>
          </a:solidFill>
          <a:ln w="57150" cmpd="thinThick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/>
              <a:t>Cấm xe </a:t>
            </a:r>
            <a:r>
              <a:rPr lang="vi-VN" sz="3600" b="1"/>
              <a:t>đạp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836179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133600" y="617538"/>
            <a:ext cx="5334000" cy="4983162"/>
            <a:chOff x="3024" y="1296"/>
            <a:chExt cx="960" cy="1036"/>
          </a:xfrm>
        </p:grpSpPr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3169" y="2256"/>
              <a:ext cx="685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8" tIns="45714" rIns="91428" bIns="4571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vi-VN" b="1">
                <a:latin typeface="Times New Roman" pitchFamily="18" charset="0"/>
              </a:endParaRPr>
            </a:p>
          </p:txBody>
        </p:sp>
        <p:pic>
          <p:nvPicPr>
            <p:cNvPr id="9221" name="Picture 5" descr="cam_xe_gan_may cop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296"/>
              <a:ext cx="960" cy="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743200" y="5780088"/>
            <a:ext cx="4419600" cy="590550"/>
          </a:xfrm>
          <a:prstGeom prst="rect">
            <a:avLst/>
          </a:prstGeom>
          <a:solidFill>
            <a:srgbClr val="008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/>
              <a:t>Cấm mô tô</a:t>
            </a:r>
          </a:p>
        </p:txBody>
      </p:sp>
    </p:spTree>
    <p:extLst>
      <p:ext uri="{BB962C8B-B14F-4D97-AF65-F5344CB8AC3E}">
        <p14:creationId xmlns:p14="http://schemas.microsoft.com/office/powerpoint/2010/main" val="3243209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4000"/>
            <a:ext cx="5551264" cy="53352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71800" y="5949280"/>
            <a:ext cx="3456384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Biển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cấm</a:t>
            </a:r>
            <a:r>
              <a:rPr lang="en-US" sz="3200" dirty="0" smtClean="0">
                <a:solidFill>
                  <a:schemeClr val="tx1"/>
                </a:solidFill>
              </a:rPr>
              <a:t> ô </a:t>
            </a:r>
            <a:r>
              <a:rPr lang="en-US" sz="3200" dirty="0" err="1" smtClean="0">
                <a:solidFill>
                  <a:schemeClr val="tx1"/>
                </a:solidFill>
              </a:rPr>
              <a:t>tô</a:t>
            </a:r>
            <a:endParaRPr lang="vi-V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32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148</Words>
  <Application>Microsoft Office PowerPoint</Application>
  <PresentationFormat>On-screen Show (4:3)</PresentationFormat>
  <Paragraphs>35</Paragraphs>
  <Slides>22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.VnTime</vt:lpstr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Trò chuyện về hình ảnh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Techsi.vn</cp:lastModifiedBy>
  <cp:revision>6</cp:revision>
  <dcterms:created xsi:type="dcterms:W3CDTF">2019-03-19T13:18:02Z</dcterms:created>
  <dcterms:modified xsi:type="dcterms:W3CDTF">2023-08-10T02:55:27Z</dcterms:modified>
</cp:coreProperties>
</file>