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302" r:id="rId2"/>
    <p:sldId id="298" r:id="rId3"/>
    <p:sldId id="266" r:id="rId4"/>
    <p:sldId id="267" r:id="rId5"/>
    <p:sldId id="268" r:id="rId6"/>
    <p:sldId id="269" r:id="rId7"/>
    <p:sldId id="271" r:id="rId8"/>
    <p:sldId id="272" r:id="rId9"/>
    <p:sldId id="273" r:id="rId10"/>
    <p:sldId id="279" r:id="rId11"/>
    <p:sldId id="301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77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A4FACB"/>
    <a:srgbClr val="FFFF00"/>
    <a:srgbClr val="0000FF"/>
    <a:srgbClr val="FF0000"/>
    <a:srgbClr val="A2FCBE"/>
    <a:srgbClr val="A4FABF"/>
    <a:srgbClr val="A3F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81" autoAdjust="0"/>
  </p:normalViewPr>
  <p:slideViewPr>
    <p:cSldViewPr>
      <p:cViewPr varScale="1">
        <p:scale>
          <a:sx n="85" d="100"/>
          <a:sy n="85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171A4-4C97-445F-8EBA-A00A394669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04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51AA3-E29C-484A-AD2C-53825E86DE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1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E6C58-6861-46B7-B293-55A9A2CBE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66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007FB-F5B9-4CBA-9A61-DDCE9A734D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89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6C1E3-8AE9-4054-8869-DB0144B009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73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2D637-C67D-44DB-94FA-99B7C609F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7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C2BED-D845-48BA-9393-37BBF8EA03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73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06434-689A-4D74-A130-1D7026ABB1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80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B859D-18DB-4E74-9585-E5E669C8F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08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46BBE-78A6-468B-9492-6876B978E4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42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20843-638C-4AA1-BEF7-C9DC5C370A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3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AE2F2FA-E102-4E05-8834-993E2F3450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0.jpeg"/><Relationship Id="rId7" Type="http://schemas.openxmlformats.org/officeDocument/2006/relationships/image" Target="../media/image1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hyperlink" Target="http://s4.tinypic.com/mmsxsj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4.tinypic.com/mmsxsj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4.tinypic.com/mmsxsj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50+ hình nền PowerPoint đẹp và độc đáo gây ấn tượng cho bài thuyết trình -  BlogAnCh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1" name="AutoShape 4" descr="Hình nền PowerPoint xanh (Ảnh: internet)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2" name="AutoShape 6" descr="Hình nền PowerPoint (Ảnh: internet)"/>
          <p:cNvSpPr>
            <a:spLocks noChangeAspect="1" noChangeArrowheads="1"/>
          </p:cNvSpPr>
          <p:nvPr/>
        </p:nvSpPr>
        <p:spPr bwMode="auto">
          <a:xfrm>
            <a:off x="384175" y="990600"/>
            <a:ext cx="3883025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3" name="Picture 8" descr="75+ hình nền powerpoint chuyên nghiệ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F05B40-4755-4F0F-87F9-D655853D47AF}"/>
              </a:ext>
            </a:extLst>
          </p:cNvPr>
          <p:cNvSpPr txBox="1"/>
          <p:nvPr/>
        </p:nvSpPr>
        <p:spPr>
          <a:xfrm>
            <a:off x="654289" y="914400"/>
            <a:ext cx="799487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ln/>
                <a:solidFill>
                  <a:srgbClr val="A4FACB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r>
              <a:rPr lang="en-US" sz="3600" b="1" kern="0" dirty="0">
                <a:ln/>
                <a:solidFill>
                  <a:srgbClr val="A4FAC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kern="0" dirty="0">
                <a:ln/>
                <a:solidFill>
                  <a:srgbClr val="A4FAC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kern="0" dirty="0">
                <a:ln/>
                <a:solidFill>
                  <a:srgbClr val="A4FACB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 kern="0" dirty="0" err="1">
                <a:ln/>
                <a:solidFill>
                  <a:srgbClr val="A4FACB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kern="0" dirty="0">
                <a:ln/>
                <a:solidFill>
                  <a:srgbClr val="A4FACB"/>
                </a:solidFill>
                <a:latin typeface="Times New Roman" pitchFamily="18" charset="0"/>
                <a:cs typeface="Times New Roman" pitchFamily="18" charset="0"/>
              </a:rPr>
              <a:t> MAI</a:t>
            </a:r>
            <a:endParaRPr lang="en-US" sz="2400" b="1" kern="0" dirty="0">
              <a:ln/>
              <a:solidFill>
                <a:srgbClr val="A4FACB"/>
              </a:solidFill>
            </a:endParaRPr>
          </a:p>
        </p:txBody>
      </p:sp>
      <p:pic>
        <p:nvPicPr>
          <p:cNvPr id="205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16125"/>
            <a:ext cx="1531938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6E2057-40F0-470C-AD51-85634058BDEC}"/>
              </a:ext>
            </a:extLst>
          </p:cNvPr>
          <p:cNvSpPr txBox="1"/>
          <p:nvPr/>
        </p:nvSpPr>
        <p:spPr>
          <a:xfrm>
            <a:off x="1241544" y="3817611"/>
            <a:ext cx="6820367" cy="211134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vi-VN" sz="2800" b="1" kern="0" dirty="0">
                <a:ln/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Lĩnh vực: Phát triển </a:t>
            </a:r>
            <a:r>
              <a:rPr lang="en-US" sz="2800" b="1" kern="0" dirty="0" err="1">
                <a:ln/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kern="0" dirty="0">
                <a:ln/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n/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vi-VN" sz="2800" b="1" kern="0" dirty="0">
              <a:ln/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vi-VN" sz="2800" b="1" kern="0" dirty="0">
                <a:ln/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n/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kern="0" dirty="0">
                <a:ln/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kern="0" dirty="0" err="1">
                <a:ln/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kern="0" dirty="0">
                <a:ln/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n/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kern="0" dirty="0">
                <a:ln/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n/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vi-VN" sz="2800" b="1" kern="0" dirty="0">
              <a:ln/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vi-VN" sz="1400" b="1" kern="0" dirty="0">
              <a:ln/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vi-VN" sz="2400" b="1" kern="0" dirty="0">
                <a:ln/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Lứa tuổi: Mẫu giáo nhỡ 4 – 5 tuổi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ln/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 descr="m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81400"/>
            <a:ext cx="3200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3581400"/>
            <a:ext cx="2895600" cy="3276600"/>
          </a:xfrm>
          <a:noFill/>
        </p:spPr>
      </p:pic>
      <p:pic>
        <p:nvPicPr>
          <p:cNvPr id="63495" name="Picture 7" descr="ruong_hoa_02.jpg ruong_hoa_02 picture by zero_hamdzui"/>
          <p:cNvPicPr>
            <a:picLocks noChangeAspect="1" noChangeArrowheads="1"/>
          </p:cNvPicPr>
          <p:nvPr/>
        </p:nvPicPr>
        <p:blipFill>
          <a:blip r:embed="rId4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2743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8" descr="080828145200-333-743"/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289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9" name="Picture 11" descr="qua_luu1_438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04800" y="4724400"/>
            <a:ext cx="815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defRPr/>
            </a:pPr>
            <a:r>
              <a:rPr lang="en-US" sz="6000" b="1" kern="0" dirty="0" err="1">
                <a:solidFill>
                  <a:srgbClr val="0000FF"/>
                </a:solidFill>
                <a:latin typeface="+mn-lt"/>
              </a:rPr>
              <a:t>Hoa</a:t>
            </a:r>
            <a:r>
              <a:rPr lang="en-US" sz="6000" b="1" kern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0000FF"/>
                </a:solidFill>
                <a:latin typeface="+mn-lt"/>
              </a:rPr>
              <a:t>yêu</a:t>
            </a:r>
            <a:r>
              <a:rPr lang="en-US" sz="6000" b="1" kern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0000FF"/>
                </a:solidFill>
                <a:latin typeface="+mn-lt"/>
              </a:rPr>
              <a:t>mọi</a:t>
            </a:r>
            <a:r>
              <a:rPr lang="en-US" sz="6000" b="1" kern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0000FF"/>
                </a:solidFill>
                <a:latin typeface="+mn-lt"/>
              </a:rPr>
              <a:t>người</a:t>
            </a:r>
            <a:endParaRPr lang="en-US" sz="6000" b="1" kern="0" dirty="0">
              <a:solidFill>
                <a:srgbClr val="0000FF"/>
              </a:solidFill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defRPr/>
            </a:pPr>
            <a:r>
              <a:rPr lang="en-US" sz="6000" b="1" kern="0" dirty="0" err="1">
                <a:solidFill>
                  <a:srgbClr val="FF0000"/>
                </a:solidFill>
                <a:latin typeface="+mn-lt"/>
              </a:rPr>
              <a:t>Nên</a:t>
            </a:r>
            <a:r>
              <a:rPr lang="en-US" sz="6000" b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+mn-lt"/>
              </a:rPr>
              <a:t>hoa</a:t>
            </a:r>
            <a:r>
              <a:rPr lang="en-US" sz="6000" b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+mn-lt"/>
              </a:rPr>
              <a:t>kết</a:t>
            </a:r>
            <a:r>
              <a:rPr lang="en-US" sz="6000" b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+mn-lt"/>
              </a:rPr>
              <a:t>trái</a:t>
            </a:r>
            <a:r>
              <a:rPr lang="en-US" sz="6000" b="1" kern="0" dirty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hoa1.jpg image by nhoxanh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2819400" cy="2819400"/>
          </a:xfrm>
          <a:noFill/>
        </p:spPr>
      </p:pic>
      <p:pic>
        <p:nvPicPr>
          <p:cNvPr id="77829" name="Picture 5" descr="P1020225.jpg picture by kphuong0903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382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 descr="mmsxsj">
            <a:hlinkClick r:id="rId4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838200"/>
            <a:ext cx="3048000" cy="2819400"/>
          </a:xfrm>
        </p:spPr>
      </p:pic>
      <p:pic>
        <p:nvPicPr>
          <p:cNvPr id="77831" name="Picture 7" descr="ruong_hoa_02.jpg ruong_hoa_02 picture by zero_hamdzui"/>
          <p:cNvPicPr>
            <a:picLocks noChangeAspect="1" noChangeArrowheads="1"/>
          </p:cNvPicPr>
          <p:nvPr/>
        </p:nvPicPr>
        <p:blipFill>
          <a:blip r:embed="rId6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2819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2400"/>
            <a:ext cx="2819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Picture 9" descr="article_858_mot_troi_hoa_man_trang_moc_cha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3048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1676400" y="0"/>
            <a:ext cx="563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Bài thơ bao gồm những loại hoa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AutoShape 6"/>
          <p:cNvSpPr>
            <a:spLocks noChangeArrowheads="1"/>
          </p:cNvSpPr>
          <p:nvPr/>
        </p:nvSpPr>
        <p:spPr bwMode="auto">
          <a:xfrm>
            <a:off x="0" y="0"/>
            <a:ext cx="5029200" cy="2971800"/>
          </a:xfrm>
          <a:prstGeom prst="star5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Hoa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cà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màu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gì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pic>
        <p:nvPicPr>
          <p:cNvPr id="79879" name="Picture 7" descr="FA77F9FA2F504D999B29828E57C0514B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2971800"/>
            <a:ext cx="4724400" cy="3657600"/>
          </a:xfrm>
          <a:noFill/>
        </p:spPr>
      </p:pic>
      <p:pic>
        <p:nvPicPr>
          <p:cNvPr id="13316" name="Picture 7" descr="FLWRC172"/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441924">
            <a:off x="0" y="-228600"/>
            <a:ext cx="1541463" cy="1143000"/>
          </a:xfrm>
          <a:noFill/>
        </p:spPr>
      </p:pic>
      <p:pic>
        <p:nvPicPr>
          <p:cNvPr id="13317" name="Picture 7" descr="FLWRC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01286">
            <a:off x="7801768" y="199232"/>
            <a:ext cx="154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FLWRC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9231" y="5515769"/>
            <a:ext cx="1541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FLWRC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2635">
            <a:off x="7602538" y="5715000"/>
            <a:ext cx="1541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AutoShape 4"/>
          <p:cNvSpPr>
            <a:spLocks noChangeArrowheads="1"/>
          </p:cNvSpPr>
          <p:nvPr/>
        </p:nvSpPr>
        <p:spPr bwMode="auto">
          <a:xfrm>
            <a:off x="685800" y="152400"/>
            <a:ext cx="4495800" cy="327660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Hoa cà sẽ kết thành quả gì?</a:t>
            </a:r>
          </a:p>
        </p:txBody>
      </p:sp>
      <p:pic>
        <p:nvPicPr>
          <p:cNvPr id="80901" name="Picture 5" descr="080828145200-333-74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057525"/>
            <a:ext cx="4953000" cy="3800475"/>
          </a:xfrm>
          <a:noFill/>
        </p:spPr>
      </p:pic>
      <p:pic>
        <p:nvPicPr>
          <p:cNvPr id="14340" name="Picture 7" descr="FLWRC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41924">
            <a:off x="0" y="-228600"/>
            <a:ext cx="154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FLWRC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1464">
            <a:off x="7602538" y="5867400"/>
            <a:ext cx="1541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FLWRC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39454">
            <a:off x="7801768" y="199232"/>
            <a:ext cx="154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FLWRC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1386">
            <a:off x="-199231" y="5515769"/>
            <a:ext cx="1541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685800" y="304800"/>
            <a:ext cx="3581400" cy="2362200"/>
          </a:xfrm>
          <a:prstGeom prst="star32">
            <a:avLst>
              <a:gd name="adj" fmla="val 37500"/>
            </a:avLst>
          </a:prstGeom>
          <a:solidFill>
            <a:srgbClr val="FF33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Hoa mướp có màu gì?</a:t>
            </a:r>
          </a:p>
        </p:txBody>
      </p:sp>
      <p:pic>
        <p:nvPicPr>
          <p:cNvPr id="81925" name="Picture 5" descr="P1020225.jpg picture by kphuong090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6400" y="2643188"/>
            <a:ext cx="5435600" cy="3910012"/>
          </a:xfrm>
          <a:noFill/>
        </p:spPr>
      </p:pic>
      <p:pic>
        <p:nvPicPr>
          <p:cNvPr id="15364" name="Picture 7" descr="FLWRC172"/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382374">
            <a:off x="7801768" y="199232"/>
            <a:ext cx="1541463" cy="1143000"/>
          </a:xfrm>
          <a:noFill/>
        </p:spPr>
      </p:pic>
      <p:pic>
        <p:nvPicPr>
          <p:cNvPr id="15365" name="Picture 7" descr="FLWRC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41924">
            <a:off x="0" y="-228600"/>
            <a:ext cx="154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FLWRC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34142">
            <a:off x="7602538" y="5943600"/>
            <a:ext cx="1541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FLWRC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4442">
            <a:off x="-199231" y="5515769"/>
            <a:ext cx="1541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AutoShape 4"/>
          <p:cNvSpPr>
            <a:spLocks noChangeArrowheads="1"/>
          </p:cNvSpPr>
          <p:nvPr/>
        </p:nvSpPr>
        <p:spPr bwMode="auto">
          <a:xfrm>
            <a:off x="381000" y="228600"/>
            <a:ext cx="5562600" cy="4648200"/>
          </a:xfrm>
          <a:prstGeom prst="star4">
            <a:avLst>
              <a:gd name="adj" fmla="val 12500"/>
            </a:avLst>
          </a:prstGeom>
          <a:solidFill>
            <a:srgbClr val="A3FBB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Hoa mướp sẽ phát triển thành quả gì?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3017838"/>
            <a:ext cx="4959350" cy="3306762"/>
          </a:xfrm>
          <a:noFill/>
        </p:spPr>
      </p:pic>
      <p:pic>
        <p:nvPicPr>
          <p:cNvPr id="16388" name="Picture 7" descr="FLWRC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4442">
            <a:off x="-199231" y="5515769"/>
            <a:ext cx="1541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FLWRC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5715000"/>
            <a:ext cx="1541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FLWRC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66311">
            <a:off x="7801768" y="199232"/>
            <a:ext cx="154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FLWRC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4833">
            <a:off x="0" y="0"/>
            <a:ext cx="154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381000" y="457200"/>
            <a:ext cx="3886200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Hoa lựu đỏ như thế nào?</a:t>
            </a:r>
          </a:p>
        </p:txBody>
      </p:sp>
      <p:pic>
        <p:nvPicPr>
          <p:cNvPr id="83973" name="Picture 5" descr="mmsxsj">
            <a:hlinkClick r:id="rId2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133600"/>
            <a:ext cx="5334000" cy="3886200"/>
          </a:xfrm>
        </p:spPr>
      </p:pic>
      <p:pic>
        <p:nvPicPr>
          <p:cNvPr id="17412" name="Picture 7" descr="FLWRC1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4833">
            <a:off x="0" y="0"/>
            <a:ext cx="154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FLWRC1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5715000"/>
            <a:ext cx="1541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FLWRC1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9231" y="5515769"/>
            <a:ext cx="1541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FLWRC1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05537">
            <a:off x="7801768" y="199232"/>
            <a:ext cx="154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533400" y="381000"/>
            <a:ext cx="4800600" cy="243840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Hoa lựu sẽ kết thành quả gì?</a:t>
            </a:r>
          </a:p>
        </p:txBody>
      </p:sp>
      <p:pic>
        <p:nvPicPr>
          <p:cNvPr id="84997" name="Picture 5" descr="qua_luu1_438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2667000"/>
            <a:ext cx="5410200" cy="3429000"/>
          </a:xfrm>
          <a:noFill/>
        </p:spPr>
      </p:pic>
      <p:pic>
        <p:nvPicPr>
          <p:cNvPr id="18436" name="Picture 7" descr="FLWRC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4833">
            <a:off x="0" y="0"/>
            <a:ext cx="154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FLWRC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5715000"/>
            <a:ext cx="1541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FLWRC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8339">
            <a:off x="7801768" y="199232"/>
            <a:ext cx="154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FLWRC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9231" y="5515769"/>
            <a:ext cx="1541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849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 descr="article_858_mot_troi_hoa_man_trang_moc_chau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2514600"/>
            <a:ext cx="4800600" cy="3778250"/>
          </a:xfrm>
          <a:noFill/>
        </p:spPr>
      </p:pic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304800" y="228600"/>
            <a:ext cx="3886200" cy="2362200"/>
          </a:xfrm>
          <a:prstGeom prst="star8">
            <a:avLst>
              <a:gd name="adj" fmla="val 38250"/>
            </a:avLst>
          </a:prstGeom>
          <a:solidFill>
            <a:srgbClr val="A2FCBE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Còn hoa mận màu gì?</a:t>
            </a:r>
          </a:p>
        </p:txBody>
      </p:sp>
      <p:pic>
        <p:nvPicPr>
          <p:cNvPr id="19460" name="Picture 7" descr="FLWRC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4833">
            <a:off x="0" y="0"/>
            <a:ext cx="154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FLWRC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09739">
            <a:off x="7602538" y="5715000"/>
            <a:ext cx="1541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FLWRC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9231" y="5515769"/>
            <a:ext cx="1541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FLWRC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47748">
            <a:off x="7801768" y="199232"/>
            <a:ext cx="154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FLWRC1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5405438"/>
            <a:ext cx="1957387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WordArt 12"/>
          <p:cNvSpPr>
            <a:spLocks noChangeArrowheads="1" noChangeShapeType="1" noTextEdit="1"/>
          </p:cNvSpPr>
          <p:nvPr/>
        </p:nvSpPr>
        <p:spPr bwMode="auto">
          <a:xfrm rot="289707">
            <a:off x="2286000" y="457200"/>
            <a:ext cx="40671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GIỜ HỌC ĐÃ KẾT THÚC</a:t>
            </a:r>
          </a:p>
        </p:txBody>
      </p:sp>
      <p:sp>
        <p:nvSpPr>
          <p:cNvPr id="30733" name="WordArt 13"/>
          <p:cNvSpPr>
            <a:spLocks noChangeArrowheads="1" noChangeShapeType="1" noTextEdit="1"/>
          </p:cNvSpPr>
          <p:nvPr/>
        </p:nvSpPr>
        <p:spPr bwMode="auto">
          <a:xfrm>
            <a:off x="20638" y="3105150"/>
            <a:ext cx="9101137" cy="17716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Chúc các bé chăm ngoan, chúc các cô sức khỏe</a:t>
            </a:r>
          </a:p>
        </p:txBody>
      </p:sp>
      <p:pic>
        <p:nvPicPr>
          <p:cNvPr id="20485" name="Picture 7" descr="FLWRC1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81462">
            <a:off x="0" y="0"/>
            <a:ext cx="1957388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FLWRC1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36274">
            <a:off x="7672388" y="252412"/>
            <a:ext cx="1957388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FLWRC1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4700">
            <a:off x="-252412" y="5153025"/>
            <a:ext cx="195738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FLWRC1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5405438"/>
            <a:ext cx="1957387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WordArt 13"/>
          <p:cNvSpPr>
            <a:spLocks noChangeArrowheads="1" noChangeShapeType="1" noTextEdit="1"/>
          </p:cNvSpPr>
          <p:nvPr/>
        </p:nvSpPr>
        <p:spPr bwMode="auto">
          <a:xfrm>
            <a:off x="20638" y="2209800"/>
            <a:ext cx="9101137" cy="1828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HOA KẾT TRÁI</a:t>
            </a:r>
          </a:p>
        </p:txBody>
      </p:sp>
      <p:pic>
        <p:nvPicPr>
          <p:cNvPr id="3076" name="Picture 7" descr="FLWRC1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81462">
            <a:off x="0" y="0"/>
            <a:ext cx="1957388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FLWRC1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36274">
            <a:off x="7672388" y="252412"/>
            <a:ext cx="1957388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FLWRC1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4700">
            <a:off x="-252412" y="5153025"/>
            <a:ext cx="195738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4267200" y="61976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</a:rPr>
              <a:t>Tác giả: Thu Hà</a:t>
            </a:r>
            <a:endParaRPr lang="en-GB" altLang="en-US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4345" name="Picture 9" descr="FA77F9FA2F504D999B29828E57C051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5486400"/>
            <a:ext cx="7467600" cy="12954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altLang="en-US" sz="7200" b="1" smtClean="0">
                <a:solidFill>
                  <a:srgbClr val="FF0000"/>
                </a:solidFill>
              </a:rPr>
              <a:t>Hoa cà tim tím</a:t>
            </a:r>
          </a:p>
        </p:txBody>
      </p:sp>
      <p:grpSp>
        <p:nvGrpSpPr>
          <p:cNvPr id="4101" name="Group 12"/>
          <p:cNvGrpSpPr>
            <a:grpSpLocks/>
          </p:cNvGrpSpPr>
          <p:nvPr/>
        </p:nvGrpSpPr>
        <p:grpSpPr bwMode="auto">
          <a:xfrm rot="10800000">
            <a:off x="0" y="4019550"/>
            <a:ext cx="2884488" cy="2838450"/>
            <a:chOff x="3936" y="-15"/>
            <a:chExt cx="1817" cy="1788"/>
          </a:xfrm>
        </p:grpSpPr>
        <p:pic>
          <p:nvPicPr>
            <p:cNvPr id="4114" name="Picture 13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14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15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2" name="Group 14"/>
          <p:cNvGrpSpPr>
            <a:grpSpLocks/>
          </p:cNvGrpSpPr>
          <p:nvPr/>
        </p:nvGrpSpPr>
        <p:grpSpPr bwMode="auto">
          <a:xfrm>
            <a:off x="0" y="0"/>
            <a:ext cx="2838450" cy="2884488"/>
            <a:chOff x="-3" y="23"/>
            <a:chExt cx="1788" cy="1817"/>
          </a:xfrm>
        </p:grpSpPr>
        <p:pic>
          <p:nvPicPr>
            <p:cNvPr id="4111" name="Picture 21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0" y="144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22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3" y="-763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23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51" y="858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3" name="Group 16"/>
          <p:cNvGrpSpPr>
            <a:grpSpLocks/>
          </p:cNvGrpSpPr>
          <p:nvPr/>
        </p:nvGrpSpPr>
        <p:grpSpPr bwMode="auto">
          <a:xfrm>
            <a:off x="6259513" y="0"/>
            <a:ext cx="2884487" cy="2838450"/>
            <a:chOff x="3936" y="-15"/>
            <a:chExt cx="1817" cy="1788"/>
          </a:xfrm>
        </p:grpSpPr>
        <p:pic>
          <p:nvPicPr>
            <p:cNvPr id="4108" name="Picture 17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8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19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4" name="Group 8"/>
          <p:cNvGrpSpPr>
            <a:grpSpLocks/>
          </p:cNvGrpSpPr>
          <p:nvPr/>
        </p:nvGrpSpPr>
        <p:grpSpPr bwMode="auto">
          <a:xfrm rot="5400000">
            <a:off x="6282531" y="3996532"/>
            <a:ext cx="2884487" cy="2838450"/>
            <a:chOff x="3936" y="-15"/>
            <a:chExt cx="1817" cy="1788"/>
          </a:xfrm>
        </p:grpSpPr>
        <p:pic>
          <p:nvPicPr>
            <p:cNvPr id="4105" name="Picture 9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10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1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5364" name="Picture 4" descr="P1020225.jpg picture by kphuong0903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" name="Group 12"/>
          <p:cNvGrpSpPr>
            <a:grpSpLocks/>
          </p:cNvGrpSpPr>
          <p:nvPr/>
        </p:nvGrpSpPr>
        <p:grpSpPr bwMode="auto">
          <a:xfrm rot="10800000">
            <a:off x="0" y="4019550"/>
            <a:ext cx="2884488" cy="2838450"/>
            <a:chOff x="3936" y="-15"/>
            <a:chExt cx="1817" cy="1788"/>
          </a:xfrm>
        </p:grpSpPr>
        <p:pic>
          <p:nvPicPr>
            <p:cNvPr id="5138" name="Picture 13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Picture 14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Picture 15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5" name="Group 10"/>
          <p:cNvGrpSpPr>
            <a:grpSpLocks/>
          </p:cNvGrpSpPr>
          <p:nvPr/>
        </p:nvGrpSpPr>
        <p:grpSpPr bwMode="auto">
          <a:xfrm>
            <a:off x="0" y="0"/>
            <a:ext cx="2838450" cy="2884488"/>
            <a:chOff x="-3" y="23"/>
            <a:chExt cx="1788" cy="1817"/>
          </a:xfrm>
        </p:grpSpPr>
        <p:pic>
          <p:nvPicPr>
            <p:cNvPr id="5135" name="Picture 21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0" y="144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Picture 22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3" y="-763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Picture 23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51" y="858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6" name="Group 16"/>
          <p:cNvGrpSpPr>
            <a:grpSpLocks/>
          </p:cNvGrpSpPr>
          <p:nvPr/>
        </p:nvGrpSpPr>
        <p:grpSpPr bwMode="auto">
          <a:xfrm>
            <a:off x="6259513" y="0"/>
            <a:ext cx="2884487" cy="2838450"/>
            <a:chOff x="3936" y="-15"/>
            <a:chExt cx="1817" cy="1788"/>
          </a:xfrm>
        </p:grpSpPr>
        <p:pic>
          <p:nvPicPr>
            <p:cNvPr id="5132" name="Picture 17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18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19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7" name="Group 8"/>
          <p:cNvGrpSpPr>
            <a:grpSpLocks/>
          </p:cNvGrpSpPr>
          <p:nvPr/>
        </p:nvGrpSpPr>
        <p:grpSpPr bwMode="auto">
          <a:xfrm rot="5400000">
            <a:off x="6282531" y="3996532"/>
            <a:ext cx="2884487" cy="2838450"/>
            <a:chOff x="3936" y="-15"/>
            <a:chExt cx="1817" cy="1788"/>
          </a:xfrm>
        </p:grpSpPr>
        <p:pic>
          <p:nvPicPr>
            <p:cNvPr id="5129" name="Picture 9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10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11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ectangle 5"/>
          <p:cNvSpPr txBox="1">
            <a:spLocks noChangeArrowheads="1"/>
          </p:cNvSpPr>
          <p:nvPr/>
        </p:nvSpPr>
        <p:spPr bwMode="auto">
          <a:xfrm>
            <a:off x="381000" y="5562600"/>
            <a:ext cx="876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defRPr/>
            </a:pPr>
            <a:r>
              <a:rPr lang="en-US" sz="6000" b="1" kern="0" dirty="0" err="1">
                <a:solidFill>
                  <a:srgbClr val="FF0000"/>
                </a:solidFill>
                <a:latin typeface="+mn-lt"/>
              </a:rPr>
              <a:t>Hoa</a:t>
            </a:r>
            <a:r>
              <a:rPr lang="en-US" sz="6000" b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+mn-lt"/>
              </a:rPr>
              <a:t>mướp</a:t>
            </a:r>
            <a:r>
              <a:rPr lang="en-US" sz="6000" b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+mn-lt"/>
              </a:rPr>
              <a:t>vàng</a:t>
            </a:r>
            <a:r>
              <a:rPr lang="en-US" sz="6000" b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+mn-lt"/>
              </a:rPr>
              <a:t>vàng</a:t>
            </a:r>
            <a:endParaRPr lang="en-US" sz="6000" b="1" kern="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5" name="Picture 21" descr="mmsxsj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2" descr="FLWRC1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30175" y="-152400"/>
            <a:ext cx="218757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2" descr="FLWRC1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88981">
            <a:off x="7421563" y="373062"/>
            <a:ext cx="2768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FLWRC1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78618" y="5331618"/>
            <a:ext cx="17526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FLWRC1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5486400"/>
            <a:ext cx="2179637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4800600"/>
            <a:ext cx="8382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defRPr/>
            </a:pPr>
            <a:r>
              <a:rPr lang="en-US" sz="6000" b="1" kern="0" dirty="0" err="1">
                <a:solidFill>
                  <a:srgbClr val="FFFF00"/>
                </a:solidFill>
                <a:latin typeface="+mn-lt"/>
              </a:rPr>
              <a:t>Hoa</a:t>
            </a:r>
            <a:r>
              <a:rPr lang="en-US" sz="6000" b="1" kern="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FFFF00"/>
                </a:solidFill>
                <a:latin typeface="+mn-lt"/>
              </a:rPr>
              <a:t>lựu</a:t>
            </a:r>
            <a:r>
              <a:rPr lang="en-US" sz="6000" b="1" kern="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FFFF00"/>
                </a:solidFill>
                <a:latin typeface="+mn-lt"/>
              </a:rPr>
              <a:t>chói</a:t>
            </a:r>
            <a:r>
              <a:rPr lang="en-US" sz="6000" b="1" kern="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FFFF00"/>
                </a:solidFill>
                <a:latin typeface="+mn-lt"/>
              </a:rPr>
              <a:t>chang</a:t>
            </a:r>
            <a:endParaRPr lang="en-US" sz="6000" b="1" kern="0" dirty="0">
              <a:solidFill>
                <a:srgbClr val="FFFF00"/>
              </a:solidFill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defRPr/>
            </a:pPr>
            <a:r>
              <a:rPr lang="en-US" sz="6000" b="1" kern="0" dirty="0" err="1">
                <a:solidFill>
                  <a:srgbClr val="00B0F0"/>
                </a:solidFill>
                <a:latin typeface="+mn-lt"/>
              </a:rPr>
              <a:t>Đỏ</a:t>
            </a:r>
            <a:r>
              <a:rPr lang="en-US" sz="6000" b="1" kern="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00B0F0"/>
                </a:solidFill>
                <a:latin typeface="+mn-lt"/>
              </a:rPr>
              <a:t>như</a:t>
            </a:r>
            <a:r>
              <a:rPr lang="en-US" sz="6000" b="1" kern="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00B0F0"/>
                </a:solidFill>
                <a:latin typeface="+mn-lt"/>
              </a:rPr>
              <a:t>đốm</a:t>
            </a:r>
            <a:r>
              <a:rPr lang="en-US" sz="6000" b="1" kern="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00B0F0"/>
                </a:solidFill>
                <a:latin typeface="+mn-lt"/>
              </a:rPr>
              <a:t>lửa</a:t>
            </a:r>
            <a:endParaRPr lang="en-US" sz="6000" b="1" kern="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ruong_hoa_02.jpg ruong_hoa_02 picture by zero_hamdzui"/>
          <p:cNvPicPr>
            <a:picLocks noChangeAspect="1" noChangeArrowheads="1"/>
          </p:cNvPicPr>
          <p:nvPr/>
        </p:nvPicPr>
        <p:blipFill>
          <a:blip r:embed="rId3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7" descr="FLWRC1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520">
            <a:off x="7243763" y="5462588"/>
            <a:ext cx="1957387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990600" y="5486400"/>
            <a:ext cx="746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defRPr/>
            </a:pPr>
            <a:r>
              <a:rPr lang="en-US" sz="6000" b="1" kern="0" dirty="0" err="1">
                <a:solidFill>
                  <a:srgbClr val="FF0000"/>
                </a:solidFill>
                <a:latin typeface="+mn-lt"/>
              </a:rPr>
              <a:t>Hoa</a:t>
            </a:r>
            <a:r>
              <a:rPr lang="en-US" sz="6000" b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+mn-lt"/>
              </a:rPr>
              <a:t>vừng</a:t>
            </a:r>
            <a:r>
              <a:rPr lang="en-US" sz="6000" b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+mn-lt"/>
              </a:rPr>
              <a:t>nho</a:t>
            </a:r>
            <a:r>
              <a:rPr lang="en-US" sz="6000" b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+mn-lt"/>
              </a:rPr>
              <a:t>nhỏ</a:t>
            </a:r>
            <a:endParaRPr lang="en-US" sz="6000" b="1" kern="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990600" y="56388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defRPr/>
            </a:pPr>
            <a:r>
              <a:rPr lang="en-US" sz="6600" b="1" kern="0" dirty="0" err="1">
                <a:solidFill>
                  <a:srgbClr val="0000FF"/>
                </a:solidFill>
                <a:latin typeface="+mn-lt"/>
              </a:rPr>
              <a:t>Hoa</a:t>
            </a:r>
            <a:r>
              <a:rPr lang="en-US" sz="6600" b="1" kern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6600" b="1" kern="0" dirty="0" err="1">
                <a:solidFill>
                  <a:srgbClr val="0000FF"/>
                </a:solidFill>
                <a:latin typeface="+mn-lt"/>
              </a:rPr>
              <a:t>đỗ</a:t>
            </a:r>
            <a:r>
              <a:rPr lang="en-US" sz="6600" b="1" kern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6600" b="1" kern="0" dirty="0" err="1">
                <a:solidFill>
                  <a:srgbClr val="0000FF"/>
                </a:solidFill>
                <a:latin typeface="+mn-lt"/>
              </a:rPr>
              <a:t>xinh</a:t>
            </a:r>
            <a:r>
              <a:rPr lang="en-US" sz="6600" b="1" kern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6600" b="1" kern="0" dirty="0" err="1">
                <a:solidFill>
                  <a:srgbClr val="0000FF"/>
                </a:solidFill>
                <a:latin typeface="+mn-lt"/>
              </a:rPr>
              <a:t>xinh</a:t>
            </a:r>
            <a:endParaRPr lang="en-US" sz="6600" b="1" kern="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6934200" cy="1371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vi-VN" altLang="en-US" smtClean="0">
              <a:solidFill>
                <a:srgbClr val="FF0000"/>
              </a:solidFill>
            </a:endParaRPr>
          </a:p>
        </p:txBody>
      </p:sp>
      <p:pic>
        <p:nvPicPr>
          <p:cNvPr id="21522" name="Picture 18" descr="article_858_mot_troi_hoa_man_trang_moc_ch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81000" y="4876800"/>
            <a:ext cx="8077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defRPr/>
            </a:pPr>
            <a:r>
              <a:rPr lang="en-US" sz="6000" b="1" kern="0" dirty="0" err="1">
                <a:solidFill>
                  <a:srgbClr val="FFFF00"/>
                </a:solidFill>
                <a:latin typeface="+mn-lt"/>
              </a:rPr>
              <a:t>Hoa</a:t>
            </a:r>
            <a:r>
              <a:rPr lang="en-US" sz="6000" b="1" kern="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FFFF00"/>
                </a:solidFill>
                <a:latin typeface="+mn-lt"/>
              </a:rPr>
              <a:t>mận</a:t>
            </a:r>
            <a:r>
              <a:rPr lang="en-US" sz="6000" b="1" kern="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FFFF00"/>
                </a:solidFill>
                <a:latin typeface="+mn-lt"/>
              </a:rPr>
              <a:t>trắng</a:t>
            </a:r>
            <a:r>
              <a:rPr lang="en-US" sz="6000" b="1" kern="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FFFF00"/>
                </a:solidFill>
                <a:latin typeface="+mn-lt"/>
              </a:rPr>
              <a:t>tinh</a:t>
            </a:r>
            <a:endParaRPr lang="en-US" sz="6000" b="1" kern="0" dirty="0">
              <a:solidFill>
                <a:srgbClr val="FFFF00"/>
              </a:solidFill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defRPr/>
            </a:pPr>
            <a:r>
              <a:rPr lang="en-US" sz="6000" b="1" kern="0" dirty="0">
                <a:solidFill>
                  <a:srgbClr val="FF3399"/>
                </a:solidFill>
                <a:latin typeface="+mn-lt"/>
              </a:rPr>
              <a:t>Rung </a:t>
            </a:r>
            <a:r>
              <a:rPr lang="en-US" sz="6000" b="1" kern="0" dirty="0" err="1">
                <a:solidFill>
                  <a:srgbClr val="FF3399"/>
                </a:solidFill>
                <a:latin typeface="+mn-lt"/>
              </a:rPr>
              <a:t>rinh</a:t>
            </a:r>
            <a:r>
              <a:rPr lang="en-US" sz="6000" b="1" kern="0" dirty="0">
                <a:solidFill>
                  <a:srgbClr val="FF3399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FF3399"/>
                </a:solidFill>
                <a:latin typeface="+mn-lt"/>
              </a:rPr>
              <a:t>trong</a:t>
            </a:r>
            <a:r>
              <a:rPr lang="en-US" sz="6000" b="1" kern="0" dirty="0">
                <a:solidFill>
                  <a:srgbClr val="FF3399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FF3399"/>
                </a:solidFill>
                <a:latin typeface="+mn-lt"/>
              </a:rPr>
              <a:t>gió</a:t>
            </a:r>
            <a:endParaRPr lang="en-US" sz="6000" b="1" kern="0" dirty="0">
              <a:solidFill>
                <a:srgbClr val="FF3399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suy-dinh-du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9" descr="FLWRC1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78618" y="5331618"/>
            <a:ext cx="17526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2" descr="FLWRC1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30175" y="-152400"/>
            <a:ext cx="218757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2" descr="FLWRC1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83187">
            <a:off x="7256463" y="363537"/>
            <a:ext cx="2768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FLWRC1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520">
            <a:off x="7243763" y="5462588"/>
            <a:ext cx="1957387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990600" y="4648200"/>
            <a:ext cx="7467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defRPr/>
            </a:pPr>
            <a:r>
              <a:rPr lang="en-US" sz="6000" b="1" kern="0" dirty="0" err="1">
                <a:solidFill>
                  <a:srgbClr val="0070C0"/>
                </a:solidFill>
                <a:latin typeface="+mn-lt"/>
              </a:rPr>
              <a:t>Này</a:t>
            </a:r>
            <a:r>
              <a:rPr lang="en-US" sz="6000" b="1" kern="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0070C0"/>
                </a:solidFill>
                <a:latin typeface="+mn-lt"/>
              </a:rPr>
              <a:t>các</a:t>
            </a:r>
            <a:r>
              <a:rPr lang="en-US" sz="6000" b="1" kern="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0070C0"/>
                </a:solidFill>
                <a:latin typeface="+mn-lt"/>
              </a:rPr>
              <a:t>bạn</a:t>
            </a:r>
            <a:r>
              <a:rPr lang="en-US" sz="6000" b="1" kern="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0070C0"/>
                </a:solidFill>
                <a:latin typeface="+mn-lt"/>
              </a:rPr>
              <a:t>nhỏ</a:t>
            </a:r>
            <a:endParaRPr lang="en-US" sz="6000" b="1" kern="0" dirty="0">
              <a:solidFill>
                <a:srgbClr val="0070C0"/>
              </a:solidFill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defRPr/>
            </a:pPr>
            <a:r>
              <a:rPr lang="en-US" sz="6000" b="1" kern="0" dirty="0" err="1">
                <a:solidFill>
                  <a:srgbClr val="FFFF00"/>
                </a:solidFill>
                <a:latin typeface="+mn-lt"/>
              </a:rPr>
              <a:t>Đừng</a:t>
            </a:r>
            <a:r>
              <a:rPr lang="en-US" sz="6000" b="1" kern="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FFFF00"/>
                </a:solidFill>
                <a:latin typeface="+mn-lt"/>
              </a:rPr>
              <a:t>hái</a:t>
            </a:r>
            <a:r>
              <a:rPr lang="en-US" sz="6000" b="1" kern="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FFFF00"/>
                </a:solidFill>
                <a:latin typeface="+mn-lt"/>
              </a:rPr>
              <a:t>hoa</a:t>
            </a:r>
            <a:r>
              <a:rPr lang="en-US" sz="6000" b="1" kern="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6000" b="1" kern="0" dirty="0" err="1">
                <a:solidFill>
                  <a:srgbClr val="FFFF00"/>
                </a:solidFill>
                <a:latin typeface="+mn-lt"/>
              </a:rPr>
              <a:t>tươi</a:t>
            </a:r>
            <a:endParaRPr lang="en-US" sz="6000" b="1" kern="0" dirty="0">
              <a:solidFill>
                <a:srgbClr val="FFFF00"/>
              </a:solidFill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defRPr/>
            </a:pPr>
            <a:endParaRPr lang="en-US" sz="7200" b="1" kern="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164</Words>
  <Application>Microsoft Office PowerPoint</Application>
  <PresentationFormat>On-screen Show (4:3)</PresentationFormat>
  <Paragraphs>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64</cp:revision>
  <dcterms:created xsi:type="dcterms:W3CDTF">2009-04-07T04:37:03Z</dcterms:created>
  <dcterms:modified xsi:type="dcterms:W3CDTF">2023-08-10T02:39:17Z</dcterms:modified>
</cp:coreProperties>
</file>