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79" r:id="rId4"/>
    <p:sldId id="278" r:id="rId5"/>
    <p:sldId id="293" r:id="rId6"/>
    <p:sldId id="304" r:id="rId7"/>
    <p:sldId id="294" r:id="rId8"/>
    <p:sldId id="301" r:id="rId9"/>
    <p:sldId id="291" r:id="rId10"/>
    <p:sldId id="275" r:id="rId11"/>
    <p:sldId id="273" r:id="rId12"/>
    <p:sldId id="27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66"/>
    <a:srgbClr val="D4D13F"/>
    <a:srgbClr val="FFFF29"/>
    <a:srgbClr val="00FF99"/>
    <a:srgbClr val="FFFF66"/>
    <a:srgbClr val="66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5737" autoAdjust="0"/>
  </p:normalViewPr>
  <p:slideViewPr>
    <p:cSldViewPr>
      <p:cViewPr varScale="1">
        <p:scale>
          <a:sx n="87" d="100"/>
          <a:sy n="87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5E8547-E8FE-4992-8609-B63E51D0F9A0}" type="datetimeFigureOut">
              <a:rPr lang="en-GB"/>
              <a:pPr>
                <a:defRPr/>
              </a:pPr>
              <a:t>10/08/2023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29917B-4688-4F57-B6BA-22F743304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F74C-9D68-4230-8DBE-6D7612D3B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89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35D4-16D9-42A8-9511-2CE0D8DA8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3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74D50-491F-4095-8AE2-66D537C29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48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55CAF5-71D9-4236-B45D-EED2944B4A20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E1362E-E771-47A0-98BE-0C74D71E6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135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A3BBCC-E432-425F-B05C-47AC7E128E76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A77678-E0F5-465D-BE44-1507C242A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64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05E573-6FB7-4301-9452-3291D85ABAB2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234B8E-80E7-48B0-BD1B-5246DAD54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24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D7C2ED-81A6-4384-87E6-9356CD549E9D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D70A06-8DA4-4497-9FF3-44B509325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568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1EA7BD-6B05-4FD7-B4C4-4A5C5E2AA949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C562A2-C55C-4F6C-9DAD-B86AF4B05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4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04882C-773B-4AA9-97C4-817364A31DA1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459F1A-D357-41D4-9881-138B32EE9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83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168329-22AB-4740-8FF3-B5F35BD06598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635FD9-F3C7-413F-813C-9376A6EC1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28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4A80E6-89E9-485C-90A0-A1C844552B96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F1ED3-1875-4FA8-9809-4C6C37E5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78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106B-3D53-4C81-823E-E3A8BDC3E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491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8C6CD7-3F60-44DA-BED0-35AA733AFE2E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3BA089-BA8D-412C-A3E9-F0A887A00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88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E76DBD-CFC8-4A78-A8AD-D342E6D142F2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9D1AE6-5F17-4366-B417-041920500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993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64ED4E-D58B-44B0-8BF2-CF50AEC99270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60E215-44F2-47DD-82A4-91B5364C5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64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AC67-544C-47D9-B28D-AED915981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77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07202-3318-4FD6-9FD7-9E48C5F05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51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47BC9-C00A-4ED5-B168-69787E085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42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6BE3-2C27-4294-9D73-89537115B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5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2D251-50DD-48ED-ACE4-8D30BCA4D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63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1146C-5001-4428-80E7-81DA17AC4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5A3D-CCD3-4190-9188-1C6320ACD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37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13D4BE-7686-4098-9335-1C9963213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D62558A-2B89-4FB5-B4E6-A8B81AD13BA5}" type="datetimeFigureOut">
              <a:rPr lang="en-US"/>
              <a:pPr>
                <a:defRPr/>
              </a:pPr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1639E9-42EE-4D22-B427-78466D530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03%20NHac%20tro%20choi.wma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ownloads\bai%20hat%20uoc%20mo%20xanh.wma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sus\Desktop\&#272;o%20&#273;&#7897;%20d&#224;i%202%20&#273;&#7889;i%20t&#432;&#7907;ng%20b&#7857;ng%201%20&#273;&#417;n%20v&#7883;%20&#273;o\Tr&#7901;i%20N&#7855;ng%20Tr&#7901;i%20M&#432;a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&#272;o%20&#273;&#7897;%20d&#224;i%202%20&#273;&#7889;i%20t&#432;&#7907;ng%20b&#7857;ng%201%20&#273;&#417;n%20v&#7883;%20&#273;o\03%20NHac%20tro%20choi.wm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GIAO%20AN%20HOI%20GIANG%2020.11%20THUONG\&#273;&#7885;c%20v&#232;.wma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384315" y="23337"/>
            <a:ext cx="676908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1600" b="1" kern="0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kern="0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sz="1600" b="1" kern="0" dirty="0">
              <a:ln/>
              <a:solidFill>
                <a:srgbClr val="7030A0"/>
              </a:solidFill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767013" y="4587875"/>
            <a:ext cx="49672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4 - 5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viên:Lê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577013" cy="169545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4314" y="3810000"/>
            <a:ext cx="676908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</a:rPr>
              <a:t>Đề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</a:rPr>
              <a:t> tài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: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Đo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độ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dài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2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đối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tượng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bằng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một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đơn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vị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b="1" spc="50" dirty="0" err="1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đo</a:t>
            </a:r>
            <a:r>
              <a:rPr lang="en-US" sz="36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endParaRPr lang="en-US" sz="3600" b="1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</a:endParaRPr>
          </a:p>
        </p:txBody>
      </p:sp>
      <p:pic>
        <p:nvPicPr>
          <p:cNvPr id="15377" name="Picture 16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3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9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9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9" descr="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38200" y="274320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038600" y="514529"/>
            <a:ext cx="1219200" cy="871459"/>
          </a:xfrm>
          <a:custGeom>
            <a:avLst/>
            <a:gdLst>
              <a:gd name="T0" fmla="*/ 0 w 3396707"/>
              <a:gd name="T1" fmla="*/ 0 h 3282900"/>
              <a:gd name="T2" fmla="*/ 1881014 w 3396707"/>
              <a:gd name="T3" fmla="*/ 0 h 3282900"/>
              <a:gd name="T4" fmla="*/ 1881014 w 3396707"/>
              <a:gd name="T5" fmla="*/ 1844307 h 3282900"/>
              <a:gd name="T6" fmla="*/ 0 w 3396707"/>
              <a:gd name="T7" fmla="*/ 1844307 h 3282900"/>
              <a:gd name="T8" fmla="*/ 0 w 3396707"/>
              <a:gd name="T9" fmla="*/ 0 h 3282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6707" h="3282900">
                <a:moveTo>
                  <a:pt x="0" y="0"/>
                </a:moveTo>
                <a:lnTo>
                  <a:pt x="3396707" y="0"/>
                </a:lnTo>
                <a:lnTo>
                  <a:pt x="3396707" y="3282900"/>
                </a:lnTo>
                <a:lnTo>
                  <a:pt x="0" y="32829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28600" y="381000"/>
            <a:ext cx="8534400" cy="624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0" y="63500"/>
            <a:ext cx="9042400" cy="6794500"/>
            <a:chOff x="0" y="0"/>
            <a:chExt cx="5760" cy="4320"/>
          </a:xfrm>
        </p:grpSpPr>
        <p:pic>
          <p:nvPicPr>
            <p:cNvPr id="24582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9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609600" y="990600"/>
            <a:ext cx="80772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i="1">
                <a:solidFill>
                  <a:srgbClr val="FF0000"/>
                </a:solidFill>
              </a:rPr>
              <a:t>Trò chơi 2:</a:t>
            </a:r>
            <a:r>
              <a:rPr lang="en-US" altLang="en-US" sz="4800" b="1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</a:rPr>
              <a:t> </a:t>
            </a:r>
            <a:r>
              <a:rPr lang="en-US" altLang="en-US" sz="54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nhanh ai khéo</a:t>
            </a:r>
            <a:endParaRPr lang="en-US" altLang="en-US" sz="6000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3 NHac tro choi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90488"/>
            <a:ext cx="9363076" cy="702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11"/>
          <p:cNvSpPr>
            <a:spLocks noChangeArrowheads="1" noChangeShapeType="1" noTextEdit="1"/>
          </p:cNvSpPr>
          <p:nvPr/>
        </p:nvSpPr>
        <p:spPr bwMode="auto">
          <a:xfrm>
            <a:off x="0" y="990600"/>
            <a:ext cx="8458200" cy="495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Chúc các bé</a:t>
            </a:r>
          </a:p>
          <a:p>
            <a:pPr algn="ctr"/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         chăm ngoan </a:t>
            </a:r>
          </a:p>
          <a:p>
            <a:pPr algn="ctr"/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               học giỏi !</a:t>
            </a:r>
          </a:p>
        </p:txBody>
      </p:sp>
      <p:pic>
        <p:nvPicPr>
          <p:cNvPr id="5" name="bai hat uoc mo xanh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388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Minh Thang Computer\My Documents\Downloads\xin chao b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813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-23648" y="5047758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Ổn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định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tổ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chức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“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”</a:t>
            </a:r>
          </a:p>
        </p:txBody>
      </p:sp>
      <p:pic>
        <p:nvPicPr>
          <p:cNvPr id="3" name="Trời Nắng Trời 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AMNON\ANH\hinh en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0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304800" y="4010025"/>
            <a:ext cx="8458200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đo độ dài 1 đối tượng bằng 1 đơn vị đo</a:t>
            </a:r>
            <a:endParaRPr lang="en-US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n 7"/>
          <p:cNvSpPr/>
          <p:nvPr/>
        </p:nvSpPr>
        <p:spPr>
          <a:xfrm>
            <a:off x="7848600" y="304800"/>
            <a:ext cx="1066800" cy="1066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905000" y="236220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Bật xa</a:t>
            </a:r>
          </a:p>
        </p:txBody>
      </p:sp>
      <p:pic>
        <p:nvPicPr>
          <p:cNvPr id="3" name="03 NHac tro choi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886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381000" y="1371600"/>
            <a:ext cx="8458200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2 đối tượng bằng 1 đơn vị đo</a:t>
            </a:r>
            <a:endParaRPr lang="en-US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144001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11" descr="122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 l="28850" t="25655" r="25693" b="55217"/>
          <a:stretch>
            <a:fillRect/>
          </a:stretch>
        </p:blipFill>
        <p:spPr bwMode="auto">
          <a:xfrm>
            <a:off x="533400" y="3429000"/>
            <a:ext cx="8077200" cy="13426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27000">
              <a:srgbClr val="FF0000"/>
            </a:glow>
          </a:effectLst>
        </p:spPr>
      </p:pic>
      <p:sp>
        <p:nvSpPr>
          <p:cNvPr id="21" name="Flowchart: Process 20"/>
          <p:cNvSpPr/>
          <p:nvPr/>
        </p:nvSpPr>
        <p:spPr>
          <a:xfrm>
            <a:off x="2667000" y="5715000"/>
            <a:ext cx="5943600" cy="1143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1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t="25655" r="25693" b="55217"/>
          <a:stretch>
            <a:fillRect/>
          </a:stretch>
        </p:blipFill>
        <p:spPr bwMode="auto">
          <a:xfrm>
            <a:off x="2057400" y="1090613"/>
            <a:ext cx="4572000" cy="1343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t="25655" r="25693" b="55217"/>
          <a:stretch>
            <a:fillRect/>
          </a:stretch>
        </p:blipFill>
        <p:spPr bwMode="auto">
          <a:xfrm>
            <a:off x="2667000" y="1095375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lowchart: Process 20"/>
          <p:cNvSpPr/>
          <p:nvPr/>
        </p:nvSpPr>
        <p:spPr>
          <a:xfrm>
            <a:off x="2667000" y="5715000"/>
            <a:ext cx="5943600" cy="1143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54" name="Picture 22" descr="C:\Users\Administrator\Desktop\ta cay but c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2" t="53764" r="31006" b="37634"/>
          <a:stretch>
            <a:fillRect/>
          </a:stretch>
        </p:blipFill>
        <p:spPr bwMode="auto">
          <a:xfrm>
            <a:off x="923925" y="1619250"/>
            <a:ext cx="269875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676400"/>
            <a:ext cx="76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122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99">
                <a:tint val="45000"/>
                <a:satMod val="400000"/>
              </a:srgbClr>
            </a:duotone>
            <a:extLst/>
          </a:blip>
          <a:srcRect l="28850" t="25655" r="25693" b="55217"/>
          <a:stretch>
            <a:fillRect/>
          </a:stretch>
        </p:blipFill>
        <p:spPr bwMode="auto">
          <a:xfrm>
            <a:off x="914400" y="1828800"/>
            <a:ext cx="1295400" cy="381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3543300" y="1651000"/>
            <a:ext cx="76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10800000">
            <a:off x="914400" y="1981200"/>
            <a:ext cx="1333500" cy="457200"/>
          </a:xfrm>
          <a:prstGeom prst="arc">
            <a:avLst>
              <a:gd name="adj1" fmla="val 1102119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122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99">
                <a:tint val="45000"/>
                <a:satMod val="400000"/>
              </a:srgbClr>
            </a:duotone>
            <a:extLst/>
          </a:blip>
          <a:srcRect l="28850" t="25655" r="25693" b="55217"/>
          <a:stretch>
            <a:fillRect/>
          </a:stretch>
        </p:blipFill>
        <p:spPr bwMode="auto">
          <a:xfrm>
            <a:off x="2285743" y="1790647"/>
            <a:ext cx="1295400" cy="381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8376">
            <a:off x="2320925" y="1195388"/>
            <a:ext cx="9350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c 9"/>
          <p:cNvSpPr/>
          <p:nvPr/>
        </p:nvSpPr>
        <p:spPr>
          <a:xfrm rot="10800000">
            <a:off x="2286000" y="1981200"/>
            <a:ext cx="1333500" cy="457200"/>
          </a:xfrm>
          <a:prstGeom prst="arc">
            <a:avLst>
              <a:gd name="adj1" fmla="val 1102119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8376">
            <a:off x="3741738" y="1152525"/>
            <a:ext cx="9350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9158" y="4470347"/>
            <a:ext cx="5523455" cy="6096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33600" y="4457700"/>
            <a:ext cx="76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 descr="122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99">
                <a:tint val="45000"/>
                <a:satMod val="400000"/>
              </a:srgbClr>
            </a:duotone>
            <a:extLst/>
          </a:blip>
          <a:srcRect l="28850" t="25655" r="25693" b="55217"/>
          <a:stretch>
            <a:fillRect/>
          </a:stretch>
        </p:blipFill>
        <p:spPr bwMode="auto">
          <a:xfrm>
            <a:off x="838200" y="4610153"/>
            <a:ext cx="1295400" cy="381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" name="Rectangle 14"/>
          <p:cNvSpPr/>
          <p:nvPr/>
        </p:nvSpPr>
        <p:spPr>
          <a:xfrm>
            <a:off x="3505200" y="4457700"/>
            <a:ext cx="76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0800000">
            <a:off x="838200" y="4762500"/>
            <a:ext cx="1333500" cy="457200"/>
          </a:xfrm>
          <a:prstGeom prst="arc">
            <a:avLst>
              <a:gd name="adj1" fmla="val 1102119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4457700"/>
            <a:ext cx="76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4457700"/>
            <a:ext cx="76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 descr="122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99">
                <a:tint val="45000"/>
                <a:satMod val="400000"/>
              </a:srgbClr>
            </a:duotone>
            <a:extLst/>
          </a:blip>
          <a:srcRect l="28850" t="25655" r="25693" b="55217"/>
          <a:stretch>
            <a:fillRect/>
          </a:stretch>
        </p:blipFill>
        <p:spPr bwMode="auto">
          <a:xfrm>
            <a:off x="2209800" y="4610153"/>
            <a:ext cx="1295400" cy="381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Picture 19" descr="122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99">
                <a:tint val="45000"/>
                <a:satMod val="400000"/>
              </a:srgbClr>
            </a:duotone>
            <a:extLst/>
          </a:blip>
          <a:srcRect l="28850" t="25655" r="25693" b="55217"/>
          <a:stretch>
            <a:fillRect/>
          </a:stretch>
        </p:blipFill>
        <p:spPr bwMode="auto">
          <a:xfrm>
            <a:off x="3581400" y="4610153"/>
            <a:ext cx="1295400" cy="381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Picture 20" descr="122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FF99">
                <a:tint val="45000"/>
                <a:satMod val="400000"/>
              </a:srgbClr>
            </a:duotone>
            <a:extLst/>
          </a:blip>
          <a:srcRect l="28850" t="25655" r="25693" b="55217"/>
          <a:stretch>
            <a:fillRect/>
          </a:stretch>
        </p:blipFill>
        <p:spPr bwMode="auto">
          <a:xfrm>
            <a:off x="4953000" y="4610153"/>
            <a:ext cx="1295400" cy="381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8376">
            <a:off x="2251075" y="4044950"/>
            <a:ext cx="9350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rc 22"/>
          <p:cNvSpPr/>
          <p:nvPr/>
        </p:nvSpPr>
        <p:spPr>
          <a:xfrm rot="10800000">
            <a:off x="2209800" y="4762500"/>
            <a:ext cx="1333500" cy="457200"/>
          </a:xfrm>
          <a:prstGeom prst="arc">
            <a:avLst>
              <a:gd name="adj1" fmla="val 1102119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rot="10800000">
            <a:off x="3543300" y="4762500"/>
            <a:ext cx="1333500" cy="457200"/>
          </a:xfrm>
          <a:prstGeom prst="arc">
            <a:avLst>
              <a:gd name="adj1" fmla="val 1102119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10800000">
            <a:off x="4914900" y="4762500"/>
            <a:ext cx="1333500" cy="457200"/>
          </a:xfrm>
          <a:prstGeom prst="arc">
            <a:avLst>
              <a:gd name="adj1" fmla="val 1102119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8376">
            <a:off x="3608388" y="3962400"/>
            <a:ext cx="9350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8376">
            <a:off x="4994275" y="3962400"/>
            <a:ext cx="9350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8376">
            <a:off x="6342063" y="4060825"/>
            <a:ext cx="9350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7604125" y="708025"/>
            <a:ext cx="1447800" cy="2416175"/>
            <a:chOff x="2819400" y="477239"/>
            <a:chExt cx="1676400" cy="3485161"/>
          </a:xfrm>
        </p:grpSpPr>
        <p:sp>
          <p:nvSpPr>
            <p:cNvPr id="30" name="Rectangle 29"/>
            <p:cNvSpPr/>
            <p:nvPr/>
          </p:nvSpPr>
          <p:spPr>
            <a:xfrm>
              <a:off x="2819400" y="610051"/>
              <a:ext cx="1676400" cy="3352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00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819400" y="1903820"/>
              <a:ext cx="16764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7" name="TextBox 59"/>
            <p:cNvSpPr txBox="1">
              <a:spLocks noChangeArrowheads="1"/>
            </p:cNvSpPr>
            <p:nvPr/>
          </p:nvSpPr>
          <p:spPr bwMode="auto">
            <a:xfrm>
              <a:off x="2819400" y="477239"/>
              <a:ext cx="1676400" cy="1427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200" b="1">
                  <a:solidFill>
                    <a:srgbClr val="FF0000"/>
                  </a:solidFill>
                </a:rPr>
                <a:t>2</a:t>
              </a:r>
              <a:endParaRPr lang="vi-VN" alt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95124" y="2446515"/>
              <a:ext cx="457702" cy="38240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45092" y="2446515"/>
              <a:ext cx="457702" cy="38240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35" name="Group 56"/>
          <p:cNvGrpSpPr>
            <a:grpSpLocks/>
          </p:cNvGrpSpPr>
          <p:nvPr/>
        </p:nvGrpSpPr>
        <p:grpSpPr bwMode="auto">
          <a:xfrm>
            <a:off x="7593013" y="3352800"/>
            <a:ext cx="1447800" cy="2416175"/>
            <a:chOff x="2819400" y="477239"/>
            <a:chExt cx="1676400" cy="3485161"/>
          </a:xfrm>
        </p:grpSpPr>
        <p:sp>
          <p:nvSpPr>
            <p:cNvPr id="36" name="Rectangle 35"/>
            <p:cNvSpPr/>
            <p:nvPr/>
          </p:nvSpPr>
          <p:spPr>
            <a:xfrm>
              <a:off x="2819400" y="610051"/>
              <a:ext cx="1676400" cy="3352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00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819400" y="1903820"/>
              <a:ext cx="16764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2" name="TextBox 59"/>
            <p:cNvSpPr txBox="1">
              <a:spLocks noChangeArrowheads="1"/>
            </p:cNvSpPr>
            <p:nvPr/>
          </p:nvSpPr>
          <p:spPr bwMode="auto">
            <a:xfrm>
              <a:off x="2819400" y="477239"/>
              <a:ext cx="1676400" cy="173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7200" b="1">
                  <a:solidFill>
                    <a:srgbClr val="FF0000"/>
                  </a:solidFill>
                </a:rPr>
                <a:t>4</a:t>
              </a:r>
              <a:endParaRPr lang="vi-VN" altLang="en-US" sz="7200" b="1">
                <a:solidFill>
                  <a:srgbClr val="FF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95124" y="2446515"/>
              <a:ext cx="457701" cy="38240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45092" y="2446515"/>
              <a:ext cx="457701" cy="38240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7831138" y="5199063"/>
            <a:ext cx="395287" cy="2635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2" name="Rectangle 41"/>
          <p:cNvSpPr/>
          <p:nvPr/>
        </p:nvSpPr>
        <p:spPr bwMode="auto">
          <a:xfrm>
            <a:off x="8467725" y="5211763"/>
            <a:ext cx="395288" cy="265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00434 0.095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74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3889 L -3.33333E-6 -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-0.00255 L -0.01093 0.0925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74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3889 L -1.11111E-6 -2.22222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00434 0.0951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74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3889 L 0 1.11111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602 L 0.00503 0.1011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74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3889 L 5.55112E-17 1.11111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0434 0.0951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745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3889 L 0 1.11111E-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3889 L 1.11022E-16 1.11111E-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44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00434 0.09514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745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50800" y="76200"/>
            <a:ext cx="9042400" cy="6794500"/>
            <a:chOff x="0" y="0"/>
            <a:chExt cx="5760" cy="4320"/>
          </a:xfrm>
        </p:grpSpPr>
        <p:pic>
          <p:nvPicPr>
            <p:cNvPr id="23557" name="Picture 5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7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8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Text Box 21"/>
          <p:cNvSpPr txBox="1">
            <a:spLocks noChangeArrowheads="1"/>
          </p:cNvSpPr>
          <p:nvPr/>
        </p:nvSpPr>
        <p:spPr bwMode="auto">
          <a:xfrm>
            <a:off x="366086" y="1384518"/>
            <a:ext cx="8523288" cy="181588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1: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Thử</a:t>
            </a:r>
            <a:r>
              <a:rPr lang="en-US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tài</a:t>
            </a:r>
            <a:r>
              <a:rPr lang="en-US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bé</a:t>
            </a:r>
            <a:r>
              <a:rPr lang="en-US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yêu</a:t>
            </a:r>
            <a:endParaRPr lang="en-US" sz="48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đọc vè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&quot;/&gt;&lt;property id=&quot;20307&quot; value=&quot;278&quot;/&gt;&lt;/object&gt;&lt;object type=&quot;3&quot; unique_id=&quot;10010&quot;&gt;&lt;property id=&quot;20148&quot; value=&quot;5&quot;/&gt;&lt;property id=&quot;20300&quot; value=&quot;Slide 9&quot;/&gt;&lt;property id=&quot;20307&quot; value=&quot;275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76&quot;/&gt;&lt;/object&gt;&lt;object type=&quot;3&quot; unique_id=&quot;10430&quot;&gt;&lt;property id=&quot;20148&quot; value=&quot;5&quot;/&gt;&lt;property id=&quot;20300&quot; value=&quot;Slide 4&quot;/&gt;&lt;property id=&quot;20307&quot; value=&quot;293&quot;/&gt;&lt;/object&gt;&lt;object type=&quot;3&quot; unique_id=&quot;10431&quot;&gt;&lt;property id=&quot;20148&quot; value=&quot;5&quot;/&gt;&lt;property id=&quot;20300&quot; value=&quot;Slide 6&quot;/&gt;&lt;property id=&quot;20307&quot; value=&quot;294&quot;/&gt;&lt;/object&gt;&lt;object type=&quot;3&quot; unique_id=&quot;10433&quot;&gt;&lt;property id=&quot;20148&quot; value=&quot;5&quot;/&gt;&lt;property id=&quot;20300&quot; value=&quot;Slide 7&quot;/&gt;&lt;property id=&quot;20307&quot; value=&quot;301&quot;/&gt;&lt;/object&gt;&lt;object type=&quot;3&quot; unique_id=&quot;10435&quot;&gt;&lt;property id=&quot;20148&quot; value=&quot;5&quot;/&gt;&lt;property id=&quot;20300&quot; value=&quot;Slide 8&quot;/&gt;&lt;property id=&quot;20307&quot; value=&quot;291&quot;/&gt;&lt;/object&gt;&lt;object type=&quot;3&quot; unique_id=&quot;10589&quot;&gt;&lt;property id=&quot;20148&quot; value=&quot;5&quot;/&gt;&lt;property id=&quot;20300&quot; value=&quot;Slide 5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3307</TotalTime>
  <Words>115</Words>
  <Application>Microsoft Office PowerPoint</Application>
  <PresentationFormat>On-screen Show (4:3)</PresentationFormat>
  <Paragraphs>22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.VnAvantH</vt:lpstr>
      <vt:lpstr>Times New Roman</vt:lpstr>
      <vt:lpstr>.VnAvant</vt:lpstr>
      <vt:lpstr>Arial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240</cp:revision>
  <dcterms:created xsi:type="dcterms:W3CDTF">2013-10-31T05:48:22Z</dcterms:created>
  <dcterms:modified xsi:type="dcterms:W3CDTF">2023-08-10T04:39:15Z</dcterms:modified>
</cp:coreProperties>
</file>