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61" r:id="rId1"/>
  </p:sldMasterIdLst>
  <p:sldIdLst>
    <p:sldId id="256" r:id="rId2"/>
    <p:sldId id="258" r:id="rId3"/>
    <p:sldId id="257" r:id="rId4"/>
    <p:sldId id="259" r:id="rId5"/>
    <p:sldId id="263" r:id="rId6"/>
    <p:sldId id="267" r:id="rId7"/>
    <p:sldId id="264" r:id="rId8"/>
    <p:sldId id="268" r:id="rId9"/>
    <p:sldId id="269" r:id="rId10"/>
    <p:sldId id="27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anose="030F0902030302020204" pitchFamily="66" charset="0"/>
        <a:ea typeface="+mn-ea"/>
        <a:cs typeface="+mn-cs"/>
      </a:defRPr>
    </a:lvl5pPr>
    <a:lvl6pPr marL="2286000" algn="l" defTabSz="914400" rtl="0" eaLnBrk="1" latinLnBrk="0" hangingPunct="1">
      <a:defRPr kern="1200">
        <a:solidFill>
          <a:schemeClr val="tx1"/>
        </a:solidFill>
        <a:latin typeface="Comic Sans MS" panose="030F0902030302020204" pitchFamily="66" charset="0"/>
        <a:ea typeface="+mn-ea"/>
        <a:cs typeface="+mn-cs"/>
      </a:defRPr>
    </a:lvl6pPr>
    <a:lvl7pPr marL="2743200" algn="l" defTabSz="914400" rtl="0" eaLnBrk="1" latinLnBrk="0" hangingPunct="1">
      <a:defRPr kern="1200">
        <a:solidFill>
          <a:schemeClr val="tx1"/>
        </a:solidFill>
        <a:latin typeface="Comic Sans MS" panose="030F0902030302020204" pitchFamily="66" charset="0"/>
        <a:ea typeface="+mn-ea"/>
        <a:cs typeface="+mn-cs"/>
      </a:defRPr>
    </a:lvl7pPr>
    <a:lvl8pPr marL="3200400" algn="l" defTabSz="914400" rtl="0" eaLnBrk="1" latinLnBrk="0" hangingPunct="1">
      <a:defRPr kern="1200">
        <a:solidFill>
          <a:schemeClr val="tx1"/>
        </a:solidFill>
        <a:latin typeface="Comic Sans MS" panose="030F0902030302020204" pitchFamily="66" charset="0"/>
        <a:ea typeface="+mn-ea"/>
        <a:cs typeface="+mn-cs"/>
      </a:defRPr>
    </a:lvl8pPr>
    <a:lvl9pPr marL="3657600" algn="l" defTabSz="914400" rtl="0" eaLnBrk="1" latinLnBrk="0" hangingPunct="1">
      <a:defRPr kern="1200">
        <a:solidFill>
          <a:schemeClr val="tx1"/>
        </a:solidFill>
        <a:latin typeface="Comic Sans MS" panose="030F09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7" autoAdjust="0"/>
    <p:restoredTop sz="95903" autoAdjust="0"/>
  </p:normalViewPr>
  <p:slideViewPr>
    <p:cSldViewPr>
      <p:cViewPr varScale="1">
        <p:scale>
          <a:sx n="109" d="100"/>
          <a:sy n="109" d="100"/>
        </p:scale>
        <p:origin x="168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7242D657-8E2D-9D4E-1644-4E48FC318435}"/>
              </a:ext>
            </a:extLst>
          </p:cNvPr>
          <p:cNvSpPr>
            <a:spLocks/>
          </p:cNvSpPr>
          <p:nvPr/>
        </p:nvSpPr>
        <p:spPr bwMode="blackWhite">
          <a:xfrm>
            <a:off x="20638" y="12700"/>
            <a:ext cx="8896350" cy="6780213"/>
          </a:xfrm>
          <a:custGeom>
            <a:avLst/>
            <a:gdLst>
              <a:gd name="T0" fmla="*/ 6300000 w 3985"/>
              <a:gd name="T1" fmla="*/ 0 h 3619"/>
              <a:gd name="T2" fmla="*/ 0 w 3985"/>
              <a:gd name="T3" fmla="*/ 1826667 h 3619"/>
              <a:gd name="T4" fmla="*/ 4842204 w 3985"/>
              <a:gd name="T5" fmla="*/ 6780213 h 3619"/>
              <a:gd name="T6" fmla="*/ 8896350 w 3985"/>
              <a:gd name="T7" fmla="*/ 2107693 h 3619"/>
              <a:gd name="T8" fmla="*/ 6300000 w 3985"/>
              <a:gd name="T9" fmla="*/ 0 h 3619"/>
              <a:gd name="T10" fmla="*/ 6300000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3" name="Group 8">
            <a:extLst>
              <a:ext uri="{FF2B5EF4-FFF2-40B4-BE49-F238E27FC236}">
                <a16:creationId xmlns:a16="http://schemas.microsoft.com/office/drawing/2014/main" id="{8CB52DC9-943B-C26F-C9C2-844CFD875E32}"/>
              </a:ext>
            </a:extLst>
          </p:cNvPr>
          <p:cNvGrpSpPr>
            <a:grpSpLocks/>
          </p:cNvGrpSpPr>
          <p:nvPr/>
        </p:nvGrpSpPr>
        <p:grpSpPr bwMode="auto">
          <a:xfrm>
            <a:off x="195263" y="234950"/>
            <a:ext cx="3787775" cy="1778000"/>
            <a:chOff x="123" y="148"/>
            <a:chExt cx="2386" cy="1120"/>
          </a:xfrm>
        </p:grpSpPr>
        <p:sp>
          <p:nvSpPr>
            <p:cNvPr id="4" name="Freeform 9">
              <a:extLst>
                <a:ext uri="{FF2B5EF4-FFF2-40B4-BE49-F238E27FC236}">
                  <a16:creationId xmlns:a16="http://schemas.microsoft.com/office/drawing/2014/main" id="{9A25C8BE-A2B8-9FD6-3909-285B3ADC4B96}"/>
                </a:ext>
              </a:extLst>
            </p:cNvPr>
            <p:cNvSpPr>
              <a:spLocks/>
            </p:cNvSpPr>
            <p:nvPr userDrawn="1"/>
          </p:nvSpPr>
          <p:spPr bwMode="auto">
            <a:xfrm>
              <a:off x="177" y="177"/>
              <a:ext cx="2250" cy="1017"/>
            </a:xfrm>
            <a:custGeom>
              <a:avLst/>
              <a:gdLst>
                <a:gd name="T0" fmla="*/ 2250 w 794"/>
                <a:gd name="T1" fmla="*/ 970 h 414"/>
                <a:gd name="T2" fmla="*/ 2012 w 794"/>
                <a:gd name="T3" fmla="*/ 781 h 414"/>
                <a:gd name="T4" fmla="*/ 1576 w 794"/>
                <a:gd name="T5" fmla="*/ 516 h 414"/>
                <a:gd name="T6" fmla="*/ 201 w 794"/>
                <a:gd name="T7" fmla="*/ 0 h 414"/>
                <a:gd name="T8" fmla="*/ 65 w 794"/>
                <a:gd name="T9" fmla="*/ 49 h 414"/>
                <a:gd name="T10" fmla="*/ 0 w 794"/>
                <a:gd name="T11" fmla="*/ 204 h 414"/>
                <a:gd name="T12" fmla="*/ 79 w 794"/>
                <a:gd name="T13" fmla="*/ 381 h 414"/>
                <a:gd name="T14" fmla="*/ 1615 w 794"/>
                <a:gd name="T15" fmla="*/ 1005 h 414"/>
                <a:gd name="T16" fmla="*/ 1952 w 794"/>
                <a:gd name="T17" fmla="*/ 965 h 414"/>
                <a:gd name="T18" fmla="*/ 2224 w 794"/>
                <a:gd name="T19" fmla="*/ 1017 h 414"/>
                <a:gd name="T20" fmla="*/ 2250 w 794"/>
                <a:gd name="T21" fmla="*/ 970 h 414"/>
                <a:gd name="T22" fmla="*/ 2250 w 794"/>
                <a:gd name="T23" fmla="*/ 97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5" name="Freeform 10">
              <a:extLst>
                <a:ext uri="{FF2B5EF4-FFF2-40B4-BE49-F238E27FC236}">
                  <a16:creationId xmlns:a16="http://schemas.microsoft.com/office/drawing/2014/main" id="{94DAFAF0-1949-D8B7-DC23-72D40EFD7307}"/>
                </a:ext>
              </a:extLst>
            </p:cNvPr>
            <p:cNvSpPr>
              <a:spLocks/>
            </p:cNvSpPr>
            <p:nvPr userDrawn="1"/>
          </p:nvSpPr>
          <p:spPr bwMode="auto">
            <a:xfrm>
              <a:off x="166" y="261"/>
              <a:ext cx="2244" cy="1007"/>
            </a:xfrm>
            <a:custGeom>
              <a:avLst/>
              <a:gdLst>
                <a:gd name="T0" fmla="*/ 194 w 1586"/>
                <a:gd name="T1" fmla="*/ 0 h 821"/>
                <a:gd name="T2" fmla="*/ 1883 w 1586"/>
                <a:gd name="T3" fmla="*/ 637 h 821"/>
                <a:gd name="T4" fmla="*/ 2020 w 1586"/>
                <a:gd name="T5" fmla="*/ 783 h 821"/>
                <a:gd name="T6" fmla="*/ 2244 w 1586"/>
                <a:gd name="T7" fmla="*/ 971 h 821"/>
                <a:gd name="T8" fmla="*/ 2214 w 1586"/>
                <a:gd name="T9" fmla="*/ 1007 h 821"/>
                <a:gd name="T10" fmla="*/ 1910 w 1586"/>
                <a:gd name="T11" fmla="*/ 965 h 821"/>
                <a:gd name="T12" fmla="*/ 1620 w 1586"/>
                <a:gd name="T13" fmla="*/ 995 h 821"/>
                <a:gd name="T14" fmla="*/ 59 w 1586"/>
                <a:gd name="T15" fmla="*/ 366 h 821"/>
                <a:gd name="T16" fmla="*/ 0 w 1586"/>
                <a:gd name="T17" fmla="*/ 184 h 821"/>
                <a:gd name="T18" fmla="*/ 65 w 1586"/>
                <a:gd name="T19" fmla="*/ 39 h 821"/>
                <a:gd name="T20" fmla="*/ 194 w 1586"/>
                <a:gd name="T21" fmla="*/ 0 h 821"/>
                <a:gd name="T22" fmla="*/ 19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6" name="Freeform 11">
              <a:extLst>
                <a:ext uri="{FF2B5EF4-FFF2-40B4-BE49-F238E27FC236}">
                  <a16:creationId xmlns:a16="http://schemas.microsoft.com/office/drawing/2014/main" id="{0870EB27-1B97-7C5A-B493-2709D9162A7F}"/>
                </a:ext>
              </a:extLst>
            </p:cNvPr>
            <p:cNvSpPr>
              <a:spLocks/>
            </p:cNvSpPr>
            <p:nvPr userDrawn="1"/>
          </p:nvSpPr>
          <p:spPr bwMode="auto">
            <a:xfrm>
              <a:off x="474" y="344"/>
              <a:ext cx="1488" cy="919"/>
            </a:xfrm>
            <a:custGeom>
              <a:avLst/>
              <a:gdLst>
                <a:gd name="T0" fmla="*/ 0 w 1049"/>
                <a:gd name="T1" fmla="*/ 400 h 747"/>
                <a:gd name="T2" fmla="*/ 1308 w 1049"/>
                <a:gd name="T3" fmla="*/ 919 h 747"/>
                <a:gd name="T4" fmla="*/ 1332 w 1049"/>
                <a:gd name="T5" fmla="*/ 657 h 747"/>
                <a:gd name="T6" fmla="*/ 1488 w 1049"/>
                <a:gd name="T7" fmla="*/ 519 h 747"/>
                <a:gd name="T8" fmla="*/ 111 w 1049"/>
                <a:gd name="T9" fmla="*/ 0 h 747"/>
                <a:gd name="T10" fmla="*/ 0 w 1049"/>
                <a:gd name="T11" fmla="*/ 156 h 747"/>
                <a:gd name="T12" fmla="*/ 0 w 1049"/>
                <a:gd name="T13" fmla="*/ 400 h 747"/>
                <a:gd name="T14" fmla="*/ 0 w 1049"/>
                <a:gd name="T15" fmla="*/ 40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7" name="Group 12">
              <a:extLst>
                <a:ext uri="{FF2B5EF4-FFF2-40B4-BE49-F238E27FC236}">
                  <a16:creationId xmlns:a16="http://schemas.microsoft.com/office/drawing/2014/main" id="{03161337-8CF3-2C0F-425F-7073B1B36532}"/>
                </a:ext>
              </a:extLst>
            </p:cNvPr>
            <p:cNvGrpSpPr>
              <a:grpSpLocks/>
            </p:cNvGrpSpPr>
            <p:nvPr userDrawn="1"/>
          </p:nvGrpSpPr>
          <p:grpSpPr bwMode="auto">
            <a:xfrm>
              <a:off x="123" y="148"/>
              <a:ext cx="2386" cy="1081"/>
              <a:chOff x="123" y="148"/>
              <a:chExt cx="2386" cy="1081"/>
            </a:xfrm>
          </p:grpSpPr>
          <p:sp>
            <p:nvSpPr>
              <p:cNvPr id="8" name="Freeform 13">
                <a:extLst>
                  <a:ext uri="{FF2B5EF4-FFF2-40B4-BE49-F238E27FC236}">
                    <a16:creationId xmlns:a16="http://schemas.microsoft.com/office/drawing/2014/main" id="{508A6723-42ED-6915-8E09-9E840C2A0485}"/>
                  </a:ext>
                </a:extLst>
              </p:cNvPr>
              <p:cNvSpPr>
                <a:spLocks/>
              </p:cNvSpPr>
              <p:nvPr userDrawn="1"/>
            </p:nvSpPr>
            <p:spPr bwMode="auto">
              <a:xfrm>
                <a:off x="2005" y="934"/>
                <a:ext cx="212" cy="214"/>
              </a:xfrm>
              <a:custGeom>
                <a:avLst/>
                <a:gdLst>
                  <a:gd name="T0" fmla="*/ 155 w 150"/>
                  <a:gd name="T1" fmla="*/ 0 h 173"/>
                  <a:gd name="T2" fmla="*/ 57 w 150"/>
                  <a:gd name="T3" fmla="*/ 82 h 173"/>
                  <a:gd name="T4" fmla="*/ 0 w 150"/>
                  <a:gd name="T5" fmla="*/ 214 h 173"/>
                  <a:gd name="T6" fmla="*/ 113 w 150"/>
                  <a:gd name="T7" fmla="*/ 198 h 173"/>
                  <a:gd name="T8" fmla="*/ 146 w 150"/>
                  <a:gd name="T9" fmla="*/ 104 h 173"/>
                  <a:gd name="T10" fmla="*/ 212 w 150"/>
                  <a:gd name="T11" fmla="*/ 33 h 173"/>
                  <a:gd name="T12" fmla="*/ 155 w 150"/>
                  <a:gd name="T13" fmla="*/ 0 h 173"/>
                  <a:gd name="T14" fmla="*/ 155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9" name="Freeform 14">
                <a:extLst>
                  <a:ext uri="{FF2B5EF4-FFF2-40B4-BE49-F238E27FC236}">
                    <a16:creationId xmlns:a16="http://schemas.microsoft.com/office/drawing/2014/main" id="{DF13FECE-100D-84DF-BF5E-20641692C718}"/>
                  </a:ext>
                </a:extLst>
              </p:cNvPr>
              <p:cNvSpPr>
                <a:spLocks/>
              </p:cNvSpPr>
              <p:nvPr userDrawn="1"/>
            </p:nvSpPr>
            <p:spPr bwMode="auto">
              <a:xfrm>
                <a:off x="123" y="148"/>
                <a:ext cx="2386" cy="1081"/>
              </a:xfrm>
              <a:custGeom>
                <a:avLst/>
                <a:gdLst>
                  <a:gd name="T0" fmla="*/ 221 w 1684"/>
                  <a:gd name="T1" fmla="*/ 0 h 880"/>
                  <a:gd name="T2" fmla="*/ 89 w 1684"/>
                  <a:gd name="T3" fmla="*/ 64 h 880"/>
                  <a:gd name="T4" fmla="*/ 0 w 1684"/>
                  <a:gd name="T5" fmla="*/ 256 h 880"/>
                  <a:gd name="T6" fmla="*/ 95 w 1684"/>
                  <a:gd name="T7" fmla="*/ 440 h 880"/>
                  <a:gd name="T8" fmla="*/ 1675 w 1684"/>
                  <a:gd name="T9" fmla="*/ 1065 h 880"/>
                  <a:gd name="T10" fmla="*/ 2015 w 1684"/>
                  <a:gd name="T11" fmla="*/ 1026 h 880"/>
                  <a:gd name="T12" fmla="*/ 2290 w 1684"/>
                  <a:gd name="T13" fmla="*/ 1081 h 880"/>
                  <a:gd name="T14" fmla="*/ 2386 w 1684"/>
                  <a:gd name="T15" fmla="*/ 993 h 880"/>
                  <a:gd name="T16" fmla="*/ 2128 w 1684"/>
                  <a:gd name="T17" fmla="*/ 816 h 880"/>
                  <a:gd name="T18" fmla="*/ 2023 w 1684"/>
                  <a:gd name="T19" fmla="*/ 629 h 880"/>
                  <a:gd name="T20" fmla="*/ 1940 w 1684"/>
                  <a:gd name="T21" fmla="*/ 647 h 880"/>
                  <a:gd name="T22" fmla="*/ 2039 w 1684"/>
                  <a:gd name="T23" fmla="*/ 816 h 880"/>
                  <a:gd name="T24" fmla="*/ 2236 w 1684"/>
                  <a:gd name="T25" fmla="*/ 995 h 880"/>
                  <a:gd name="T26" fmla="*/ 2002 w 1684"/>
                  <a:gd name="T27" fmla="*/ 967 h 880"/>
                  <a:gd name="T28" fmla="*/ 1727 w 1684"/>
                  <a:gd name="T29" fmla="*/ 1000 h 880"/>
                  <a:gd name="T30" fmla="*/ 1778 w 1684"/>
                  <a:gd name="T31" fmla="*/ 798 h 880"/>
                  <a:gd name="T32" fmla="*/ 1896 w 1684"/>
                  <a:gd name="T33" fmla="*/ 661 h 880"/>
                  <a:gd name="T34" fmla="*/ 1758 w 1684"/>
                  <a:gd name="T35" fmla="*/ 678 h 880"/>
                  <a:gd name="T36" fmla="*/ 1651 w 1684"/>
                  <a:gd name="T37" fmla="*/ 808 h 880"/>
                  <a:gd name="T38" fmla="*/ 1614 w 1684"/>
                  <a:gd name="T39" fmla="*/ 972 h 880"/>
                  <a:gd name="T40" fmla="*/ 152 w 1684"/>
                  <a:gd name="T41" fmla="*/ 381 h 880"/>
                  <a:gd name="T42" fmla="*/ 113 w 1684"/>
                  <a:gd name="T43" fmla="*/ 264 h 880"/>
                  <a:gd name="T44" fmla="*/ 146 w 1684"/>
                  <a:gd name="T45" fmla="*/ 117 h 880"/>
                  <a:gd name="T46" fmla="*/ 307 w 1684"/>
                  <a:gd name="T47" fmla="*/ 0 h 880"/>
                  <a:gd name="T48" fmla="*/ 221 w 1684"/>
                  <a:gd name="T49" fmla="*/ 0 h 880"/>
                  <a:gd name="T50" fmla="*/ 22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 name="Freeform 15">
                <a:extLst>
                  <a:ext uri="{FF2B5EF4-FFF2-40B4-BE49-F238E27FC236}">
                    <a16:creationId xmlns:a16="http://schemas.microsoft.com/office/drawing/2014/main" id="{8D4FC196-0E17-09D0-32B4-F2E771219C1A}"/>
                  </a:ext>
                </a:extLst>
              </p:cNvPr>
              <p:cNvSpPr>
                <a:spLocks/>
              </p:cNvSpPr>
              <p:nvPr userDrawn="1"/>
            </p:nvSpPr>
            <p:spPr bwMode="auto">
              <a:xfrm>
                <a:off x="324" y="158"/>
                <a:ext cx="1686" cy="614"/>
              </a:xfrm>
              <a:custGeom>
                <a:avLst/>
                <a:gdLst>
                  <a:gd name="T0" fmla="*/ 142 w 1190"/>
                  <a:gd name="T1" fmla="*/ 0 h 500"/>
                  <a:gd name="T2" fmla="*/ 1686 w 1190"/>
                  <a:gd name="T3" fmla="*/ 602 h 500"/>
                  <a:gd name="T4" fmla="*/ 1524 w 1190"/>
                  <a:gd name="T5" fmla="*/ 614 h 500"/>
                  <a:gd name="T6" fmla="*/ 0 w 1190"/>
                  <a:gd name="T7" fmla="*/ 33 h 500"/>
                  <a:gd name="T8" fmla="*/ 142 w 1190"/>
                  <a:gd name="T9" fmla="*/ 0 h 500"/>
                  <a:gd name="T10" fmla="*/ 14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1" name="Freeform 16">
                <a:extLst>
                  <a:ext uri="{FF2B5EF4-FFF2-40B4-BE49-F238E27FC236}">
                    <a16:creationId xmlns:a16="http://schemas.microsoft.com/office/drawing/2014/main" id="{524987FC-0888-D157-97D0-9203FCEECC51}"/>
                  </a:ext>
                </a:extLst>
              </p:cNvPr>
              <p:cNvSpPr>
                <a:spLocks/>
              </p:cNvSpPr>
              <p:nvPr userDrawn="1"/>
            </p:nvSpPr>
            <p:spPr bwMode="auto">
              <a:xfrm>
                <a:off x="409" y="251"/>
                <a:ext cx="227" cy="410"/>
              </a:xfrm>
              <a:custGeom>
                <a:avLst/>
                <a:gdLst>
                  <a:gd name="T0" fmla="*/ 165 w 160"/>
                  <a:gd name="T1" fmla="*/ 0 h 335"/>
                  <a:gd name="T2" fmla="*/ 27 w 160"/>
                  <a:gd name="T3" fmla="*/ 130 h 335"/>
                  <a:gd name="T4" fmla="*/ 0 w 160"/>
                  <a:gd name="T5" fmla="*/ 281 h 335"/>
                  <a:gd name="T6" fmla="*/ 47 w 160"/>
                  <a:gd name="T7" fmla="*/ 384 h 335"/>
                  <a:gd name="T8" fmla="*/ 133 w 160"/>
                  <a:gd name="T9" fmla="*/ 410 h 335"/>
                  <a:gd name="T10" fmla="*/ 108 w 160"/>
                  <a:gd name="T11" fmla="*/ 188 h 335"/>
                  <a:gd name="T12" fmla="*/ 227 w 160"/>
                  <a:gd name="T13" fmla="*/ 21 h 335"/>
                  <a:gd name="T14" fmla="*/ 165 w 160"/>
                  <a:gd name="T15" fmla="*/ 0 h 335"/>
                  <a:gd name="T16" fmla="*/ 165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2" name="Freeform 17">
                <a:extLst>
                  <a:ext uri="{FF2B5EF4-FFF2-40B4-BE49-F238E27FC236}">
                    <a16:creationId xmlns:a16="http://schemas.microsoft.com/office/drawing/2014/main" id="{7B6D5854-0745-09E9-6377-383259CA4321}"/>
                  </a:ext>
                </a:extLst>
              </p:cNvPr>
              <p:cNvSpPr>
                <a:spLocks/>
              </p:cNvSpPr>
              <p:nvPr userDrawn="1"/>
            </p:nvSpPr>
            <p:spPr bwMode="auto">
              <a:xfrm>
                <a:off x="846" y="536"/>
                <a:ext cx="691" cy="364"/>
              </a:xfrm>
              <a:custGeom>
                <a:avLst/>
                <a:gdLst>
                  <a:gd name="T0" fmla="*/ 20 w 489"/>
                  <a:gd name="T1" fmla="*/ 42 h 296"/>
                  <a:gd name="T2" fmla="*/ 226 w 489"/>
                  <a:gd name="T3" fmla="*/ 81 h 296"/>
                  <a:gd name="T4" fmla="*/ 458 w 489"/>
                  <a:gd name="T5" fmla="*/ 168 h 296"/>
                  <a:gd name="T6" fmla="*/ 622 w 489"/>
                  <a:gd name="T7" fmla="*/ 299 h 296"/>
                  <a:gd name="T8" fmla="*/ 461 w 489"/>
                  <a:gd name="T9" fmla="*/ 283 h 296"/>
                  <a:gd name="T10" fmla="*/ 196 w 489"/>
                  <a:gd name="T11" fmla="*/ 180 h 296"/>
                  <a:gd name="T12" fmla="*/ 71 w 489"/>
                  <a:gd name="T13" fmla="*/ 98 h 296"/>
                  <a:gd name="T14" fmla="*/ 151 w 489"/>
                  <a:gd name="T15" fmla="*/ 200 h 296"/>
                  <a:gd name="T16" fmla="*/ 384 w 489"/>
                  <a:gd name="T17" fmla="*/ 332 h 296"/>
                  <a:gd name="T18" fmla="*/ 658 w 489"/>
                  <a:gd name="T19" fmla="*/ 364 h 296"/>
                  <a:gd name="T20" fmla="*/ 691 w 489"/>
                  <a:gd name="T21" fmla="*/ 275 h 296"/>
                  <a:gd name="T22" fmla="*/ 557 w 489"/>
                  <a:gd name="T23" fmla="*/ 148 h 296"/>
                  <a:gd name="T24" fmla="*/ 240 w 489"/>
                  <a:gd name="T25" fmla="*/ 21 h 296"/>
                  <a:gd name="T26" fmla="*/ 0 w 489"/>
                  <a:gd name="T27" fmla="*/ 0 h 296"/>
                  <a:gd name="T28" fmla="*/ 20 w 489"/>
                  <a:gd name="T29" fmla="*/ 42 h 296"/>
                  <a:gd name="T30" fmla="*/ 20 w 489"/>
                  <a:gd name="T31" fmla="*/ 4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grpSp>
      <p:grpSp>
        <p:nvGrpSpPr>
          <p:cNvPr id="13" name="Group 18">
            <a:extLst>
              <a:ext uri="{FF2B5EF4-FFF2-40B4-BE49-F238E27FC236}">
                <a16:creationId xmlns:a16="http://schemas.microsoft.com/office/drawing/2014/main" id="{06B9D927-CB92-544A-AEBE-6A38DBDB2C62}"/>
              </a:ext>
            </a:extLst>
          </p:cNvPr>
          <p:cNvGrpSpPr>
            <a:grpSpLocks/>
          </p:cNvGrpSpPr>
          <p:nvPr/>
        </p:nvGrpSpPr>
        <p:grpSpPr bwMode="auto">
          <a:xfrm>
            <a:off x="7915275" y="4368800"/>
            <a:ext cx="742950" cy="1058863"/>
            <a:chOff x="4986" y="2752"/>
            <a:chExt cx="468" cy="667"/>
          </a:xfrm>
        </p:grpSpPr>
        <p:sp>
          <p:nvSpPr>
            <p:cNvPr id="14" name="Freeform 19">
              <a:extLst>
                <a:ext uri="{FF2B5EF4-FFF2-40B4-BE49-F238E27FC236}">
                  <a16:creationId xmlns:a16="http://schemas.microsoft.com/office/drawing/2014/main" id="{EF923A53-5C3B-B5E3-EDDE-3478E6942FD0}"/>
                </a:ext>
              </a:extLst>
            </p:cNvPr>
            <p:cNvSpPr>
              <a:spLocks/>
            </p:cNvSpPr>
            <p:nvPr userDrawn="1"/>
          </p:nvSpPr>
          <p:spPr bwMode="auto">
            <a:xfrm rot="7320404">
              <a:off x="4909" y="2936"/>
              <a:ext cx="629" cy="293"/>
            </a:xfrm>
            <a:custGeom>
              <a:avLst/>
              <a:gdLst>
                <a:gd name="T0" fmla="*/ 629 w 794"/>
                <a:gd name="T1" fmla="*/ 280 h 414"/>
                <a:gd name="T2" fmla="*/ 562 w 794"/>
                <a:gd name="T3" fmla="*/ 225 h 414"/>
                <a:gd name="T4" fmla="*/ 440 w 794"/>
                <a:gd name="T5" fmla="*/ 149 h 414"/>
                <a:gd name="T6" fmla="*/ 56 w 794"/>
                <a:gd name="T7" fmla="*/ 0 h 414"/>
                <a:gd name="T8" fmla="*/ 18 w 794"/>
                <a:gd name="T9" fmla="*/ 14 h 414"/>
                <a:gd name="T10" fmla="*/ 0 w 794"/>
                <a:gd name="T11" fmla="*/ 59 h 414"/>
                <a:gd name="T12" fmla="*/ 22 w 794"/>
                <a:gd name="T13" fmla="*/ 110 h 414"/>
                <a:gd name="T14" fmla="*/ 452 w 794"/>
                <a:gd name="T15" fmla="*/ 289 h 414"/>
                <a:gd name="T16" fmla="*/ 546 w 794"/>
                <a:gd name="T17" fmla="*/ 278 h 414"/>
                <a:gd name="T18" fmla="*/ 622 w 794"/>
                <a:gd name="T19" fmla="*/ 293 h 414"/>
                <a:gd name="T20" fmla="*/ 629 w 794"/>
                <a:gd name="T21" fmla="*/ 280 h 414"/>
                <a:gd name="T22" fmla="*/ 629 w 794"/>
                <a:gd name="T23" fmla="*/ 28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5" name="Freeform 20">
              <a:extLst>
                <a:ext uri="{FF2B5EF4-FFF2-40B4-BE49-F238E27FC236}">
                  <a16:creationId xmlns:a16="http://schemas.microsoft.com/office/drawing/2014/main" id="{CC04A519-D0E4-9A03-2B3D-4E6EAE3E934B}"/>
                </a:ext>
              </a:extLst>
            </p:cNvPr>
            <p:cNvSpPr>
              <a:spLocks/>
            </p:cNvSpPr>
            <p:nvPr userDrawn="1"/>
          </p:nvSpPr>
          <p:spPr bwMode="auto">
            <a:xfrm rot="7320404">
              <a:off x="4893" y="2923"/>
              <a:ext cx="627" cy="290"/>
            </a:xfrm>
            <a:custGeom>
              <a:avLst/>
              <a:gdLst>
                <a:gd name="T0" fmla="*/ 54 w 1586"/>
                <a:gd name="T1" fmla="*/ 0 h 821"/>
                <a:gd name="T2" fmla="*/ 526 w 1586"/>
                <a:gd name="T3" fmla="*/ 183 h 821"/>
                <a:gd name="T4" fmla="*/ 565 w 1586"/>
                <a:gd name="T5" fmla="*/ 225 h 821"/>
                <a:gd name="T6" fmla="*/ 627 w 1586"/>
                <a:gd name="T7" fmla="*/ 280 h 821"/>
                <a:gd name="T8" fmla="*/ 619 w 1586"/>
                <a:gd name="T9" fmla="*/ 290 h 821"/>
                <a:gd name="T10" fmla="*/ 534 w 1586"/>
                <a:gd name="T11" fmla="*/ 278 h 821"/>
                <a:gd name="T12" fmla="*/ 453 w 1586"/>
                <a:gd name="T13" fmla="*/ 286 h 821"/>
                <a:gd name="T14" fmla="*/ 17 w 1586"/>
                <a:gd name="T15" fmla="*/ 105 h 821"/>
                <a:gd name="T16" fmla="*/ 0 w 1586"/>
                <a:gd name="T17" fmla="*/ 53 h 821"/>
                <a:gd name="T18" fmla="*/ 18 w 1586"/>
                <a:gd name="T19" fmla="*/ 11 h 821"/>
                <a:gd name="T20" fmla="*/ 54 w 1586"/>
                <a:gd name="T21" fmla="*/ 0 h 821"/>
                <a:gd name="T22" fmla="*/ 5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6" name="Freeform 21">
              <a:extLst>
                <a:ext uri="{FF2B5EF4-FFF2-40B4-BE49-F238E27FC236}">
                  <a16:creationId xmlns:a16="http://schemas.microsoft.com/office/drawing/2014/main" id="{D9C50F2C-52D0-7B2D-0BAB-63E5FD441D95}"/>
                </a:ext>
              </a:extLst>
            </p:cNvPr>
            <p:cNvSpPr>
              <a:spLocks/>
            </p:cNvSpPr>
            <p:nvPr userDrawn="1"/>
          </p:nvSpPr>
          <p:spPr bwMode="auto">
            <a:xfrm rot="7320404">
              <a:off x="5000" y="2912"/>
              <a:ext cx="416" cy="265"/>
            </a:xfrm>
            <a:custGeom>
              <a:avLst/>
              <a:gdLst>
                <a:gd name="T0" fmla="*/ 0 w 1049"/>
                <a:gd name="T1" fmla="*/ 115 h 747"/>
                <a:gd name="T2" fmla="*/ 366 w 1049"/>
                <a:gd name="T3" fmla="*/ 265 h 747"/>
                <a:gd name="T4" fmla="*/ 372 w 1049"/>
                <a:gd name="T5" fmla="*/ 189 h 747"/>
                <a:gd name="T6" fmla="*/ 416 w 1049"/>
                <a:gd name="T7" fmla="*/ 150 h 747"/>
                <a:gd name="T8" fmla="*/ 31 w 1049"/>
                <a:gd name="T9" fmla="*/ 0 h 747"/>
                <a:gd name="T10" fmla="*/ 0 w 1049"/>
                <a:gd name="T11" fmla="*/ 45 h 747"/>
                <a:gd name="T12" fmla="*/ 0 w 1049"/>
                <a:gd name="T13" fmla="*/ 115 h 747"/>
                <a:gd name="T14" fmla="*/ 0 w 1049"/>
                <a:gd name="T15" fmla="*/ 11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17" name="Group 22">
              <a:extLst>
                <a:ext uri="{FF2B5EF4-FFF2-40B4-BE49-F238E27FC236}">
                  <a16:creationId xmlns:a16="http://schemas.microsoft.com/office/drawing/2014/main" id="{26C36BEC-BE0A-3C0F-AB23-943DB9C377A2}"/>
                </a:ext>
              </a:extLst>
            </p:cNvPr>
            <p:cNvGrpSpPr>
              <a:grpSpLocks/>
            </p:cNvGrpSpPr>
            <p:nvPr userDrawn="1"/>
          </p:nvGrpSpPr>
          <p:grpSpPr bwMode="auto">
            <a:xfrm>
              <a:off x="4986" y="2752"/>
              <a:ext cx="468" cy="667"/>
              <a:chOff x="4986" y="2752"/>
              <a:chExt cx="468" cy="667"/>
            </a:xfrm>
          </p:grpSpPr>
          <p:sp>
            <p:nvSpPr>
              <p:cNvPr id="18" name="Freeform 23">
                <a:extLst>
                  <a:ext uri="{FF2B5EF4-FFF2-40B4-BE49-F238E27FC236}">
                    <a16:creationId xmlns:a16="http://schemas.microsoft.com/office/drawing/2014/main" id="{70A9DCEF-E2A6-CBF2-A77D-B39EE9B014E5}"/>
                  </a:ext>
                </a:extLst>
              </p:cNvPr>
              <p:cNvSpPr>
                <a:spLocks/>
              </p:cNvSpPr>
              <p:nvPr userDrawn="1"/>
            </p:nvSpPr>
            <p:spPr bwMode="auto">
              <a:xfrm rot="7320404">
                <a:off x="4987" y="3190"/>
                <a:ext cx="59" cy="61"/>
              </a:xfrm>
              <a:custGeom>
                <a:avLst/>
                <a:gdLst>
                  <a:gd name="T0" fmla="*/ 43 w 150"/>
                  <a:gd name="T1" fmla="*/ 0 h 173"/>
                  <a:gd name="T2" fmla="*/ 16 w 150"/>
                  <a:gd name="T3" fmla="*/ 23 h 173"/>
                  <a:gd name="T4" fmla="*/ 0 w 150"/>
                  <a:gd name="T5" fmla="*/ 61 h 173"/>
                  <a:gd name="T6" fmla="*/ 31 w 150"/>
                  <a:gd name="T7" fmla="*/ 56 h 173"/>
                  <a:gd name="T8" fmla="*/ 41 w 150"/>
                  <a:gd name="T9" fmla="*/ 30 h 173"/>
                  <a:gd name="T10" fmla="*/ 59 w 150"/>
                  <a:gd name="T11" fmla="*/ 10 h 173"/>
                  <a:gd name="T12" fmla="*/ 43 w 150"/>
                  <a:gd name="T13" fmla="*/ 0 h 173"/>
                  <a:gd name="T14" fmla="*/ 43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9" name="Freeform 24">
                <a:extLst>
                  <a:ext uri="{FF2B5EF4-FFF2-40B4-BE49-F238E27FC236}">
                    <a16:creationId xmlns:a16="http://schemas.microsoft.com/office/drawing/2014/main" id="{588D59E8-C789-735C-E1D4-43287441A673}"/>
                  </a:ext>
                </a:extLst>
              </p:cNvPr>
              <p:cNvSpPr>
                <a:spLocks/>
              </p:cNvSpPr>
              <p:nvPr userDrawn="1"/>
            </p:nvSpPr>
            <p:spPr bwMode="auto">
              <a:xfrm rot="7320404">
                <a:off x="4887" y="2930"/>
                <a:ext cx="667" cy="311"/>
              </a:xfrm>
              <a:custGeom>
                <a:avLst/>
                <a:gdLst>
                  <a:gd name="T0" fmla="*/ 62 w 1684"/>
                  <a:gd name="T1" fmla="*/ 0 h 880"/>
                  <a:gd name="T2" fmla="*/ 25 w 1684"/>
                  <a:gd name="T3" fmla="*/ 18 h 880"/>
                  <a:gd name="T4" fmla="*/ 0 w 1684"/>
                  <a:gd name="T5" fmla="*/ 74 h 880"/>
                  <a:gd name="T6" fmla="*/ 27 w 1684"/>
                  <a:gd name="T7" fmla="*/ 127 h 880"/>
                  <a:gd name="T8" fmla="*/ 468 w 1684"/>
                  <a:gd name="T9" fmla="*/ 306 h 880"/>
                  <a:gd name="T10" fmla="*/ 563 w 1684"/>
                  <a:gd name="T11" fmla="*/ 295 h 880"/>
                  <a:gd name="T12" fmla="*/ 640 w 1684"/>
                  <a:gd name="T13" fmla="*/ 311 h 880"/>
                  <a:gd name="T14" fmla="*/ 667 w 1684"/>
                  <a:gd name="T15" fmla="*/ 286 h 880"/>
                  <a:gd name="T16" fmla="*/ 595 w 1684"/>
                  <a:gd name="T17" fmla="*/ 235 h 880"/>
                  <a:gd name="T18" fmla="*/ 566 w 1684"/>
                  <a:gd name="T19" fmla="*/ 181 h 880"/>
                  <a:gd name="T20" fmla="*/ 542 w 1684"/>
                  <a:gd name="T21" fmla="*/ 186 h 880"/>
                  <a:gd name="T22" fmla="*/ 570 w 1684"/>
                  <a:gd name="T23" fmla="*/ 235 h 880"/>
                  <a:gd name="T24" fmla="*/ 625 w 1684"/>
                  <a:gd name="T25" fmla="*/ 286 h 880"/>
                  <a:gd name="T26" fmla="*/ 560 w 1684"/>
                  <a:gd name="T27" fmla="*/ 278 h 880"/>
                  <a:gd name="T28" fmla="*/ 483 w 1684"/>
                  <a:gd name="T29" fmla="*/ 288 h 880"/>
                  <a:gd name="T30" fmla="*/ 497 w 1684"/>
                  <a:gd name="T31" fmla="*/ 230 h 880"/>
                  <a:gd name="T32" fmla="*/ 530 w 1684"/>
                  <a:gd name="T33" fmla="*/ 190 h 880"/>
                  <a:gd name="T34" fmla="*/ 492 w 1684"/>
                  <a:gd name="T35" fmla="*/ 195 h 880"/>
                  <a:gd name="T36" fmla="*/ 461 w 1684"/>
                  <a:gd name="T37" fmla="*/ 233 h 880"/>
                  <a:gd name="T38" fmla="*/ 451 w 1684"/>
                  <a:gd name="T39" fmla="*/ 280 h 880"/>
                  <a:gd name="T40" fmla="*/ 42 w 1684"/>
                  <a:gd name="T41" fmla="*/ 110 h 880"/>
                  <a:gd name="T42" fmla="*/ 32 w 1684"/>
                  <a:gd name="T43" fmla="*/ 76 h 880"/>
                  <a:gd name="T44" fmla="*/ 41 w 1684"/>
                  <a:gd name="T45" fmla="*/ 34 h 880"/>
                  <a:gd name="T46" fmla="*/ 86 w 1684"/>
                  <a:gd name="T47" fmla="*/ 0 h 880"/>
                  <a:gd name="T48" fmla="*/ 62 w 1684"/>
                  <a:gd name="T49" fmla="*/ 0 h 880"/>
                  <a:gd name="T50" fmla="*/ 62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20" name="Freeform 25">
                <a:extLst>
                  <a:ext uri="{FF2B5EF4-FFF2-40B4-BE49-F238E27FC236}">
                    <a16:creationId xmlns:a16="http://schemas.microsoft.com/office/drawing/2014/main" id="{2DB8A05B-8685-767A-1F49-6BE445039855}"/>
                  </a:ext>
                </a:extLst>
              </p:cNvPr>
              <p:cNvSpPr>
                <a:spLocks/>
              </p:cNvSpPr>
              <p:nvPr userDrawn="1"/>
            </p:nvSpPr>
            <p:spPr bwMode="auto">
              <a:xfrm rot="7320404">
                <a:off x="5062" y="2997"/>
                <a:ext cx="472" cy="176"/>
              </a:xfrm>
              <a:custGeom>
                <a:avLst/>
                <a:gdLst>
                  <a:gd name="T0" fmla="*/ 40 w 1190"/>
                  <a:gd name="T1" fmla="*/ 0 h 500"/>
                  <a:gd name="T2" fmla="*/ 472 w 1190"/>
                  <a:gd name="T3" fmla="*/ 172 h 500"/>
                  <a:gd name="T4" fmla="*/ 427 w 1190"/>
                  <a:gd name="T5" fmla="*/ 176 h 500"/>
                  <a:gd name="T6" fmla="*/ 0 w 1190"/>
                  <a:gd name="T7" fmla="*/ 10 h 500"/>
                  <a:gd name="T8" fmla="*/ 40 w 1190"/>
                  <a:gd name="T9" fmla="*/ 0 h 500"/>
                  <a:gd name="T10" fmla="*/ 4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21" name="Freeform 26">
                <a:extLst>
                  <a:ext uri="{FF2B5EF4-FFF2-40B4-BE49-F238E27FC236}">
                    <a16:creationId xmlns:a16="http://schemas.microsoft.com/office/drawing/2014/main" id="{227D34DC-73DB-6662-756A-164B19800A61}"/>
                  </a:ext>
                </a:extLst>
              </p:cNvPr>
              <p:cNvSpPr>
                <a:spLocks/>
              </p:cNvSpPr>
              <p:nvPr userDrawn="1"/>
            </p:nvSpPr>
            <p:spPr bwMode="auto">
              <a:xfrm rot="7320404">
                <a:off x="5363" y="2874"/>
                <a:ext cx="63" cy="118"/>
              </a:xfrm>
              <a:custGeom>
                <a:avLst/>
                <a:gdLst>
                  <a:gd name="T0" fmla="*/ 46 w 160"/>
                  <a:gd name="T1" fmla="*/ 0 h 335"/>
                  <a:gd name="T2" fmla="*/ 7 w 160"/>
                  <a:gd name="T3" fmla="*/ 37 h 335"/>
                  <a:gd name="T4" fmla="*/ 0 w 160"/>
                  <a:gd name="T5" fmla="*/ 81 h 335"/>
                  <a:gd name="T6" fmla="*/ 13 w 160"/>
                  <a:gd name="T7" fmla="*/ 111 h 335"/>
                  <a:gd name="T8" fmla="*/ 37 w 160"/>
                  <a:gd name="T9" fmla="*/ 118 h 335"/>
                  <a:gd name="T10" fmla="*/ 30 w 160"/>
                  <a:gd name="T11" fmla="*/ 54 h 335"/>
                  <a:gd name="T12" fmla="*/ 63 w 160"/>
                  <a:gd name="T13" fmla="*/ 6 h 335"/>
                  <a:gd name="T14" fmla="*/ 46 w 160"/>
                  <a:gd name="T15" fmla="*/ 0 h 335"/>
                  <a:gd name="T16" fmla="*/ 46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22" name="Freeform 27">
                <a:extLst>
                  <a:ext uri="{FF2B5EF4-FFF2-40B4-BE49-F238E27FC236}">
                    <a16:creationId xmlns:a16="http://schemas.microsoft.com/office/drawing/2014/main" id="{5B89064A-2DCC-F3F1-EBF9-F8E97F95C100}"/>
                  </a:ext>
                </a:extLst>
              </p:cNvPr>
              <p:cNvSpPr>
                <a:spLocks/>
              </p:cNvSpPr>
              <p:nvPr userDrawn="1"/>
            </p:nvSpPr>
            <p:spPr bwMode="auto">
              <a:xfrm rot="7320404">
                <a:off x="5136" y="3000"/>
                <a:ext cx="193" cy="104"/>
              </a:xfrm>
              <a:custGeom>
                <a:avLst/>
                <a:gdLst>
                  <a:gd name="T0" fmla="*/ 6 w 489"/>
                  <a:gd name="T1" fmla="*/ 12 h 296"/>
                  <a:gd name="T2" fmla="*/ 63 w 489"/>
                  <a:gd name="T3" fmla="*/ 23 h 296"/>
                  <a:gd name="T4" fmla="*/ 128 w 489"/>
                  <a:gd name="T5" fmla="*/ 48 h 296"/>
                  <a:gd name="T6" fmla="*/ 174 w 489"/>
                  <a:gd name="T7" fmla="*/ 85 h 296"/>
                  <a:gd name="T8" fmla="*/ 129 w 489"/>
                  <a:gd name="T9" fmla="*/ 81 h 296"/>
                  <a:gd name="T10" fmla="*/ 55 w 489"/>
                  <a:gd name="T11" fmla="*/ 51 h 296"/>
                  <a:gd name="T12" fmla="*/ 20 w 489"/>
                  <a:gd name="T13" fmla="*/ 28 h 296"/>
                  <a:gd name="T14" fmla="*/ 42 w 489"/>
                  <a:gd name="T15" fmla="*/ 57 h 296"/>
                  <a:gd name="T16" fmla="*/ 107 w 489"/>
                  <a:gd name="T17" fmla="*/ 95 h 296"/>
                  <a:gd name="T18" fmla="*/ 184 w 489"/>
                  <a:gd name="T19" fmla="*/ 104 h 296"/>
                  <a:gd name="T20" fmla="*/ 193 w 489"/>
                  <a:gd name="T21" fmla="*/ 79 h 296"/>
                  <a:gd name="T22" fmla="*/ 156 w 489"/>
                  <a:gd name="T23" fmla="*/ 42 h 296"/>
                  <a:gd name="T24" fmla="*/ 67 w 489"/>
                  <a:gd name="T25" fmla="*/ 6 h 296"/>
                  <a:gd name="T26" fmla="*/ 0 w 489"/>
                  <a:gd name="T27" fmla="*/ 0 h 296"/>
                  <a:gd name="T28" fmla="*/ 6 w 489"/>
                  <a:gd name="T29" fmla="*/ 12 h 296"/>
                  <a:gd name="T30" fmla="*/ 6 w 489"/>
                  <a:gd name="T31" fmla="*/ 1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grpSp>
      <p:sp>
        <p:nvSpPr>
          <p:cNvPr id="23" name="Freeform 28">
            <a:extLst>
              <a:ext uri="{FF2B5EF4-FFF2-40B4-BE49-F238E27FC236}">
                <a16:creationId xmlns:a16="http://schemas.microsoft.com/office/drawing/2014/main" id="{99900D17-F58B-60A9-BEA1-2351167D3887}"/>
              </a:ext>
            </a:extLst>
          </p:cNvPr>
          <p:cNvSpPr>
            <a:spLocks/>
          </p:cNvSpPr>
          <p:nvPr/>
        </p:nvSpPr>
        <p:spPr bwMode="auto">
          <a:xfrm>
            <a:off x="901700" y="5054600"/>
            <a:ext cx="6807200" cy="728663"/>
          </a:xfrm>
          <a:custGeom>
            <a:avLst/>
            <a:gdLst>
              <a:gd name="T0" fmla="*/ 0 w 4288"/>
              <a:gd name="T1" fmla="*/ 0 h 459"/>
              <a:gd name="T2" fmla="*/ 1295400 w 4288"/>
              <a:gd name="T3" fmla="*/ 406400 h 459"/>
              <a:gd name="T4" fmla="*/ 2476500 w 4288"/>
              <a:gd name="T5" fmla="*/ 228600 h 459"/>
              <a:gd name="T6" fmla="*/ 2946400 w 4288"/>
              <a:gd name="T7" fmla="*/ 596900 h 459"/>
              <a:gd name="T8" fmla="*/ 3721100 w 4288"/>
              <a:gd name="T9" fmla="*/ 241300 h 459"/>
              <a:gd name="T10" fmla="*/ 5613400 w 4288"/>
              <a:gd name="T11" fmla="*/ 723900 h 459"/>
              <a:gd name="T12" fmla="*/ 6807200 w 4288"/>
              <a:gd name="T13" fmla="*/ 215900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sp>
        <p:nvSpPr>
          <p:cNvPr id="24" name="Freeform 29">
            <a:extLst>
              <a:ext uri="{FF2B5EF4-FFF2-40B4-BE49-F238E27FC236}">
                <a16:creationId xmlns:a16="http://schemas.microsoft.com/office/drawing/2014/main" id="{7398D67E-0BD3-92EC-640A-DF5CAAC9971D}"/>
              </a:ext>
            </a:extLst>
          </p:cNvPr>
          <p:cNvSpPr>
            <a:spLocks/>
          </p:cNvSpPr>
          <p:nvPr/>
        </p:nvSpPr>
        <p:spPr bwMode="auto">
          <a:xfrm>
            <a:off x="4076700" y="1930400"/>
            <a:ext cx="889000" cy="381000"/>
          </a:xfrm>
          <a:custGeom>
            <a:avLst/>
            <a:gdLst>
              <a:gd name="T0" fmla="*/ 0 w 560"/>
              <a:gd name="T1" fmla="*/ 50800 h 240"/>
              <a:gd name="T2" fmla="*/ 444500 w 560"/>
              <a:gd name="T3" fmla="*/ 228600 h 240"/>
              <a:gd name="T4" fmla="*/ 711200 w 560"/>
              <a:gd name="T5" fmla="*/ 25400 h 240"/>
              <a:gd name="T6" fmla="*/ 889000 w 560"/>
              <a:gd name="T7" fmla="*/ 38100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sp>
        <p:nvSpPr>
          <p:cNvPr id="2457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US" noProof="0"/>
              <a:t>Click to edit Master title style</a:t>
            </a:r>
          </a:p>
        </p:txBody>
      </p:sp>
      <p:sp>
        <p:nvSpPr>
          <p:cNvPr id="2458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noProof="0"/>
              <a:t>Click to edit Master subtitle style</a:t>
            </a:r>
          </a:p>
        </p:txBody>
      </p:sp>
      <p:sp>
        <p:nvSpPr>
          <p:cNvPr id="25" name="Rectangle 5">
            <a:extLst>
              <a:ext uri="{FF2B5EF4-FFF2-40B4-BE49-F238E27FC236}">
                <a16:creationId xmlns:a16="http://schemas.microsoft.com/office/drawing/2014/main" id="{E2233422-516E-ABD0-29F5-3B306538F1A6}"/>
              </a:ext>
            </a:extLst>
          </p:cNvPr>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26" name="Rectangle 6">
            <a:extLst>
              <a:ext uri="{FF2B5EF4-FFF2-40B4-BE49-F238E27FC236}">
                <a16:creationId xmlns:a16="http://schemas.microsoft.com/office/drawing/2014/main" id="{1AEDA14A-7726-9135-F577-F29B20A13FBB}"/>
              </a:ext>
            </a:extLst>
          </p:cNvPr>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27" name="Rectangle 7">
            <a:extLst>
              <a:ext uri="{FF2B5EF4-FFF2-40B4-BE49-F238E27FC236}">
                <a16:creationId xmlns:a16="http://schemas.microsoft.com/office/drawing/2014/main" id="{8671035E-037E-99ED-1953-9E7B08A4A027}"/>
              </a:ext>
            </a:extLst>
          </p:cNvPr>
          <p:cNvSpPr>
            <a:spLocks noGrp="1" noChangeArrowheads="1"/>
          </p:cNvSpPr>
          <p:nvPr>
            <p:ph type="sldNum" sz="quarter" idx="12"/>
          </p:nvPr>
        </p:nvSpPr>
        <p:spPr>
          <a:xfrm>
            <a:off x="6553200" y="6248400"/>
            <a:ext cx="1905000" cy="457200"/>
          </a:xfrm>
        </p:spPr>
        <p:txBody>
          <a:bodyPr/>
          <a:lstStyle>
            <a:lvl1pPr>
              <a:defRPr/>
            </a:lvl1pPr>
          </a:lstStyle>
          <a:p>
            <a:fld id="{350B063C-53E5-1E47-AA5F-474C44E55AD2}" type="slidenum">
              <a:rPr lang="en-US" altLang="en-VN"/>
              <a:pPr/>
              <a:t>‹#›</a:t>
            </a:fld>
            <a:endParaRPr lang="en-US" altLang="en-VN"/>
          </a:p>
        </p:txBody>
      </p:sp>
    </p:spTree>
    <p:extLst>
      <p:ext uri="{BB962C8B-B14F-4D97-AF65-F5344CB8AC3E}">
        <p14:creationId xmlns:p14="http://schemas.microsoft.com/office/powerpoint/2010/main" val="264433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4E744015-908F-8412-0960-CC537C68C19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27C2BA6-BD2D-19C8-8D24-D5CE6474EC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0A06A66A-2C3B-EBF1-60D3-B23BE1774202}"/>
              </a:ext>
            </a:extLst>
          </p:cNvPr>
          <p:cNvSpPr>
            <a:spLocks noGrp="1" noChangeArrowheads="1"/>
          </p:cNvSpPr>
          <p:nvPr>
            <p:ph type="sldNum" sz="quarter" idx="12"/>
          </p:nvPr>
        </p:nvSpPr>
        <p:spPr>
          <a:ln/>
        </p:spPr>
        <p:txBody>
          <a:bodyPr/>
          <a:lstStyle>
            <a:lvl1pPr>
              <a:defRPr/>
            </a:lvl1pPr>
          </a:lstStyle>
          <a:p>
            <a:fld id="{F7D60238-EA8F-264E-80DA-3EE77848A52B}" type="slidenum">
              <a:rPr lang="en-US" altLang="en-VN"/>
              <a:pPr/>
              <a:t>‹#›</a:t>
            </a:fld>
            <a:endParaRPr lang="en-US" altLang="en-VN"/>
          </a:p>
        </p:txBody>
      </p:sp>
    </p:spTree>
    <p:extLst>
      <p:ext uri="{BB962C8B-B14F-4D97-AF65-F5344CB8AC3E}">
        <p14:creationId xmlns:p14="http://schemas.microsoft.com/office/powerpoint/2010/main" val="244597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68DC1D3A-DFA6-BBFD-84E6-03F476858F9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0B9DD63-D1AD-CDD5-2553-0FD354CBC8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05B07639-4FB4-12F5-0016-581D84B19EBB}"/>
              </a:ext>
            </a:extLst>
          </p:cNvPr>
          <p:cNvSpPr>
            <a:spLocks noGrp="1" noChangeArrowheads="1"/>
          </p:cNvSpPr>
          <p:nvPr>
            <p:ph type="sldNum" sz="quarter" idx="12"/>
          </p:nvPr>
        </p:nvSpPr>
        <p:spPr>
          <a:ln/>
        </p:spPr>
        <p:txBody>
          <a:bodyPr/>
          <a:lstStyle>
            <a:lvl1pPr>
              <a:defRPr/>
            </a:lvl1pPr>
          </a:lstStyle>
          <a:p>
            <a:fld id="{5B79940F-FC4C-994A-BBC7-5375E0CA4574}" type="slidenum">
              <a:rPr lang="en-US" altLang="en-VN"/>
              <a:pPr/>
              <a:t>‹#›</a:t>
            </a:fld>
            <a:endParaRPr lang="en-US" altLang="en-VN"/>
          </a:p>
        </p:txBody>
      </p:sp>
    </p:spTree>
    <p:extLst>
      <p:ext uri="{BB962C8B-B14F-4D97-AF65-F5344CB8AC3E}">
        <p14:creationId xmlns:p14="http://schemas.microsoft.com/office/powerpoint/2010/main" val="17466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52400"/>
            <a:ext cx="7696200" cy="533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a:extLst>
              <a:ext uri="{FF2B5EF4-FFF2-40B4-BE49-F238E27FC236}">
                <a16:creationId xmlns:a16="http://schemas.microsoft.com/office/drawing/2014/main" id="{A7F3C6A8-782E-8017-DC7D-DA4C5E6D217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33CABA4-C07D-A3E8-281B-BD450CF7CD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EE6D9E0A-5A07-1BA2-860F-F18DF78B7F20}"/>
              </a:ext>
            </a:extLst>
          </p:cNvPr>
          <p:cNvSpPr>
            <a:spLocks noGrp="1" noChangeArrowheads="1"/>
          </p:cNvSpPr>
          <p:nvPr>
            <p:ph type="sldNum" sz="quarter" idx="12"/>
          </p:nvPr>
        </p:nvSpPr>
        <p:spPr>
          <a:ln/>
        </p:spPr>
        <p:txBody>
          <a:bodyPr/>
          <a:lstStyle>
            <a:lvl1pPr>
              <a:defRPr/>
            </a:lvl1pPr>
          </a:lstStyle>
          <a:p>
            <a:fld id="{DE618C01-A81F-C44E-9995-5AB760B46129}" type="slidenum">
              <a:rPr lang="en-US" altLang="en-VN"/>
              <a:pPr/>
              <a:t>‹#›</a:t>
            </a:fld>
            <a:endParaRPr lang="en-US" altLang="en-VN"/>
          </a:p>
        </p:txBody>
      </p:sp>
    </p:spTree>
    <p:extLst>
      <p:ext uri="{BB962C8B-B14F-4D97-AF65-F5344CB8AC3E}">
        <p14:creationId xmlns:p14="http://schemas.microsoft.com/office/powerpoint/2010/main" val="303492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6B6CE27D-A104-A0CF-0349-61A358CB388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98162F3-0CBC-A90A-ADA9-489D30FA5D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3028EB8B-1BBE-DADF-FFB2-953C01ED02F1}"/>
              </a:ext>
            </a:extLst>
          </p:cNvPr>
          <p:cNvSpPr>
            <a:spLocks noGrp="1" noChangeArrowheads="1"/>
          </p:cNvSpPr>
          <p:nvPr>
            <p:ph type="sldNum" sz="quarter" idx="12"/>
          </p:nvPr>
        </p:nvSpPr>
        <p:spPr>
          <a:ln/>
        </p:spPr>
        <p:txBody>
          <a:bodyPr/>
          <a:lstStyle>
            <a:lvl1pPr>
              <a:defRPr/>
            </a:lvl1pPr>
          </a:lstStyle>
          <a:p>
            <a:fld id="{316E5479-DA44-BC47-8AC5-D6F98D949C21}" type="slidenum">
              <a:rPr lang="en-US" altLang="en-VN"/>
              <a:pPr/>
              <a:t>‹#›</a:t>
            </a:fld>
            <a:endParaRPr lang="en-US" altLang="en-VN"/>
          </a:p>
        </p:txBody>
      </p:sp>
    </p:spTree>
    <p:extLst>
      <p:ext uri="{BB962C8B-B14F-4D97-AF65-F5344CB8AC3E}">
        <p14:creationId xmlns:p14="http://schemas.microsoft.com/office/powerpoint/2010/main" val="31218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1F0105C4-3999-2B9A-4430-551802C9D59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1FFE06C-E41B-02F4-3125-FE1154EAA5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B1C4D08D-4731-36F2-A141-60C0C40AB54B}"/>
              </a:ext>
            </a:extLst>
          </p:cNvPr>
          <p:cNvSpPr>
            <a:spLocks noGrp="1" noChangeArrowheads="1"/>
          </p:cNvSpPr>
          <p:nvPr>
            <p:ph type="sldNum" sz="quarter" idx="12"/>
          </p:nvPr>
        </p:nvSpPr>
        <p:spPr>
          <a:ln/>
        </p:spPr>
        <p:txBody>
          <a:bodyPr/>
          <a:lstStyle>
            <a:lvl1pPr>
              <a:defRPr/>
            </a:lvl1pPr>
          </a:lstStyle>
          <a:p>
            <a:fld id="{41137F17-0A31-0C4A-AC68-FB1CF6162CD3}" type="slidenum">
              <a:rPr lang="en-US" altLang="en-VN"/>
              <a:pPr/>
              <a:t>‹#›</a:t>
            </a:fld>
            <a:endParaRPr lang="en-US" altLang="en-VN"/>
          </a:p>
        </p:txBody>
      </p:sp>
    </p:spTree>
    <p:extLst>
      <p:ext uri="{BB962C8B-B14F-4D97-AF65-F5344CB8AC3E}">
        <p14:creationId xmlns:p14="http://schemas.microsoft.com/office/powerpoint/2010/main" val="27207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DDA2376-9225-951D-4EAB-14F0B88D16C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7E416C5-989A-7FC3-325A-99D2A09DFF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51F87387-9CF4-7F0C-A4C0-D108162CB4B0}"/>
              </a:ext>
            </a:extLst>
          </p:cNvPr>
          <p:cNvSpPr>
            <a:spLocks noGrp="1" noChangeArrowheads="1"/>
          </p:cNvSpPr>
          <p:nvPr>
            <p:ph type="sldNum" sz="quarter" idx="12"/>
          </p:nvPr>
        </p:nvSpPr>
        <p:spPr>
          <a:ln/>
        </p:spPr>
        <p:txBody>
          <a:bodyPr/>
          <a:lstStyle>
            <a:lvl1pPr>
              <a:defRPr/>
            </a:lvl1pPr>
          </a:lstStyle>
          <a:p>
            <a:fld id="{6239FF6D-F204-5A4B-9A84-0DFEDC2B4BE3}" type="slidenum">
              <a:rPr lang="en-US" altLang="en-VN"/>
              <a:pPr/>
              <a:t>‹#›</a:t>
            </a:fld>
            <a:endParaRPr lang="en-US" altLang="en-VN"/>
          </a:p>
        </p:txBody>
      </p:sp>
    </p:spTree>
    <p:extLst>
      <p:ext uri="{BB962C8B-B14F-4D97-AF65-F5344CB8AC3E}">
        <p14:creationId xmlns:p14="http://schemas.microsoft.com/office/powerpoint/2010/main" val="263539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BC01C0F1-5BA7-CB07-0F18-820380B3D9B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F38FEEAC-5641-2FB3-AC8C-F8DB924DFB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id="{D43711BC-DB2C-26D5-725C-74CBF3C5FD93}"/>
              </a:ext>
            </a:extLst>
          </p:cNvPr>
          <p:cNvSpPr>
            <a:spLocks noGrp="1" noChangeArrowheads="1"/>
          </p:cNvSpPr>
          <p:nvPr>
            <p:ph type="sldNum" sz="quarter" idx="12"/>
          </p:nvPr>
        </p:nvSpPr>
        <p:spPr>
          <a:ln/>
        </p:spPr>
        <p:txBody>
          <a:bodyPr/>
          <a:lstStyle>
            <a:lvl1pPr>
              <a:defRPr/>
            </a:lvl1pPr>
          </a:lstStyle>
          <a:p>
            <a:fld id="{66BA93B0-C071-2D4A-88EA-177E72F04343}" type="slidenum">
              <a:rPr lang="en-US" altLang="en-VN"/>
              <a:pPr/>
              <a:t>‹#›</a:t>
            </a:fld>
            <a:endParaRPr lang="en-US" altLang="en-VN"/>
          </a:p>
        </p:txBody>
      </p:sp>
    </p:spTree>
    <p:extLst>
      <p:ext uri="{BB962C8B-B14F-4D97-AF65-F5344CB8AC3E}">
        <p14:creationId xmlns:p14="http://schemas.microsoft.com/office/powerpoint/2010/main" val="306007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84378AE1-1C16-2736-7C6C-98B6CC41457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403FD94D-6FA1-3B7D-ED4C-47BD8576A2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3962429C-BF7E-301E-C193-146049A04384}"/>
              </a:ext>
            </a:extLst>
          </p:cNvPr>
          <p:cNvSpPr>
            <a:spLocks noGrp="1" noChangeArrowheads="1"/>
          </p:cNvSpPr>
          <p:nvPr>
            <p:ph type="sldNum" sz="quarter" idx="12"/>
          </p:nvPr>
        </p:nvSpPr>
        <p:spPr>
          <a:ln/>
        </p:spPr>
        <p:txBody>
          <a:bodyPr/>
          <a:lstStyle>
            <a:lvl1pPr>
              <a:defRPr/>
            </a:lvl1pPr>
          </a:lstStyle>
          <a:p>
            <a:fld id="{327545F9-6821-5C4B-8CFA-EE6230EF13DD}" type="slidenum">
              <a:rPr lang="en-US" altLang="en-VN"/>
              <a:pPr/>
              <a:t>‹#›</a:t>
            </a:fld>
            <a:endParaRPr lang="en-US" altLang="en-VN"/>
          </a:p>
        </p:txBody>
      </p:sp>
    </p:spTree>
    <p:extLst>
      <p:ext uri="{BB962C8B-B14F-4D97-AF65-F5344CB8AC3E}">
        <p14:creationId xmlns:p14="http://schemas.microsoft.com/office/powerpoint/2010/main" val="393126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EB45C4D5-B7A3-9D6E-12CE-BEC87CE61BC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id="{A116843B-70B4-594F-8FAB-2DF5E9EA2B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0D5BFC7C-C1B8-3C92-268D-2B171C2CB774}"/>
              </a:ext>
            </a:extLst>
          </p:cNvPr>
          <p:cNvSpPr>
            <a:spLocks noGrp="1" noChangeArrowheads="1"/>
          </p:cNvSpPr>
          <p:nvPr>
            <p:ph type="sldNum" sz="quarter" idx="12"/>
          </p:nvPr>
        </p:nvSpPr>
        <p:spPr>
          <a:ln/>
        </p:spPr>
        <p:txBody>
          <a:bodyPr/>
          <a:lstStyle>
            <a:lvl1pPr>
              <a:defRPr/>
            </a:lvl1pPr>
          </a:lstStyle>
          <a:p>
            <a:fld id="{963C9FC0-A0E7-6446-8453-4D5904D8DC08}" type="slidenum">
              <a:rPr lang="en-US" altLang="en-VN"/>
              <a:pPr/>
              <a:t>‹#›</a:t>
            </a:fld>
            <a:endParaRPr lang="en-US" altLang="en-VN"/>
          </a:p>
        </p:txBody>
      </p:sp>
    </p:spTree>
    <p:extLst>
      <p:ext uri="{BB962C8B-B14F-4D97-AF65-F5344CB8AC3E}">
        <p14:creationId xmlns:p14="http://schemas.microsoft.com/office/powerpoint/2010/main" val="365073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AB151CC7-D169-F891-EFF2-E0E9EE9292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D09F111-1756-E7D5-4088-0A3BBC40AA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B6CF807F-7625-C675-D84F-391837FA6CC4}"/>
              </a:ext>
            </a:extLst>
          </p:cNvPr>
          <p:cNvSpPr>
            <a:spLocks noGrp="1" noChangeArrowheads="1"/>
          </p:cNvSpPr>
          <p:nvPr>
            <p:ph type="sldNum" sz="quarter" idx="12"/>
          </p:nvPr>
        </p:nvSpPr>
        <p:spPr>
          <a:ln/>
        </p:spPr>
        <p:txBody>
          <a:bodyPr/>
          <a:lstStyle>
            <a:lvl1pPr>
              <a:defRPr/>
            </a:lvl1pPr>
          </a:lstStyle>
          <a:p>
            <a:fld id="{140A2831-1EC8-2849-8832-5C14978C2A64}" type="slidenum">
              <a:rPr lang="en-US" altLang="en-VN"/>
              <a:pPr/>
              <a:t>‹#›</a:t>
            </a:fld>
            <a:endParaRPr lang="en-US" altLang="en-VN"/>
          </a:p>
        </p:txBody>
      </p:sp>
    </p:spTree>
    <p:extLst>
      <p:ext uri="{BB962C8B-B14F-4D97-AF65-F5344CB8AC3E}">
        <p14:creationId xmlns:p14="http://schemas.microsoft.com/office/powerpoint/2010/main" val="3553324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3E254FCE-882C-75D3-4767-CB2766C42EB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CBBABBB-0621-1752-1449-DB98476B43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ED68B20B-22D0-1731-75F8-D86F3AA68583}"/>
              </a:ext>
            </a:extLst>
          </p:cNvPr>
          <p:cNvSpPr>
            <a:spLocks noGrp="1" noChangeArrowheads="1"/>
          </p:cNvSpPr>
          <p:nvPr>
            <p:ph type="sldNum" sz="quarter" idx="12"/>
          </p:nvPr>
        </p:nvSpPr>
        <p:spPr>
          <a:ln/>
        </p:spPr>
        <p:txBody>
          <a:bodyPr/>
          <a:lstStyle>
            <a:lvl1pPr>
              <a:defRPr/>
            </a:lvl1pPr>
          </a:lstStyle>
          <a:p>
            <a:fld id="{CD10F01E-D6EA-5943-BBE1-B341F4F665AF}" type="slidenum">
              <a:rPr lang="en-US" altLang="en-VN"/>
              <a:pPr/>
              <a:t>‹#›</a:t>
            </a:fld>
            <a:endParaRPr lang="en-US" altLang="en-VN"/>
          </a:p>
        </p:txBody>
      </p:sp>
    </p:spTree>
    <p:extLst>
      <p:ext uri="{BB962C8B-B14F-4D97-AF65-F5344CB8AC3E}">
        <p14:creationId xmlns:p14="http://schemas.microsoft.com/office/powerpoint/2010/main" val="85149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a:extLst>
              <a:ext uri="{FF2B5EF4-FFF2-40B4-BE49-F238E27FC236}">
                <a16:creationId xmlns:a16="http://schemas.microsoft.com/office/drawing/2014/main" id="{8A692A70-F560-53FA-F5CD-CFF58A5685E9}"/>
              </a:ext>
            </a:extLst>
          </p:cNvPr>
          <p:cNvSpPr>
            <a:spLocks/>
          </p:cNvSpPr>
          <p:nvPr/>
        </p:nvSpPr>
        <p:spPr bwMode="auto">
          <a:xfrm rot="-3172564">
            <a:off x="7777957" y="-15081"/>
            <a:ext cx="1162050" cy="2084387"/>
          </a:xfrm>
          <a:custGeom>
            <a:avLst/>
            <a:gdLst>
              <a:gd name="T0" fmla="*/ 1162050 w 2903"/>
              <a:gd name="T1" fmla="*/ 244856 h 3686"/>
              <a:gd name="T2" fmla="*/ 1026751 w 2903"/>
              <a:gd name="T3" fmla="*/ 45239 h 3686"/>
              <a:gd name="T4" fmla="*/ 897056 w 2903"/>
              <a:gd name="T5" fmla="*/ 0 h 3686"/>
              <a:gd name="T6" fmla="*/ 44032 w 2903"/>
              <a:gd name="T7" fmla="*/ 1589585 h 3686"/>
              <a:gd name="T8" fmla="*/ 44032 w 2903"/>
              <a:gd name="T9" fmla="*/ 1825394 h 3686"/>
              <a:gd name="T10" fmla="*/ 0 w 2903"/>
              <a:gd name="T11" fmla="*/ 2053285 h 3686"/>
              <a:gd name="T12" fmla="*/ 28821 w 2903"/>
              <a:gd name="T13" fmla="*/ 2084387 h 3686"/>
              <a:gd name="T14" fmla="*/ 176529 w 2903"/>
              <a:gd name="T15" fmla="*/ 1897211 h 3686"/>
              <a:gd name="T16" fmla="*/ 296217 w 2903"/>
              <a:gd name="T17" fmla="*/ 1825394 h 3686"/>
              <a:gd name="T18" fmla="*/ 1162050 w 2903"/>
              <a:gd name="T19" fmla="*/ 244856 h 3686"/>
              <a:gd name="T20" fmla="*/ 1162050 w 2903"/>
              <a:gd name="T21" fmla="*/ 24485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27" name="Rectangle 3">
            <a:extLst>
              <a:ext uri="{FF2B5EF4-FFF2-40B4-BE49-F238E27FC236}">
                <a16:creationId xmlns:a16="http://schemas.microsoft.com/office/drawing/2014/main" id="{471908AA-C2E2-CDCE-02F7-BF8DE4BB9CE7}"/>
              </a:ext>
            </a:extLst>
          </p:cNvPr>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VN"/>
              <a:t>Click to edit Master title style</a:t>
            </a:r>
          </a:p>
        </p:txBody>
      </p:sp>
      <p:sp>
        <p:nvSpPr>
          <p:cNvPr id="1028" name="Rectangle 4">
            <a:extLst>
              <a:ext uri="{FF2B5EF4-FFF2-40B4-BE49-F238E27FC236}">
                <a16:creationId xmlns:a16="http://schemas.microsoft.com/office/drawing/2014/main" id="{BDDFD445-6667-145E-2018-7503C7FB19B8}"/>
              </a:ext>
            </a:extLst>
          </p:cNvPr>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VN"/>
              <a:t>Click to edit Master text styles</a:t>
            </a:r>
          </a:p>
          <a:p>
            <a:pPr lvl="1"/>
            <a:r>
              <a:rPr lang="en-US" altLang="en-VN"/>
              <a:t>Second level</a:t>
            </a:r>
          </a:p>
          <a:p>
            <a:pPr lvl="2"/>
            <a:r>
              <a:rPr lang="en-US" altLang="en-VN"/>
              <a:t>Third level</a:t>
            </a:r>
          </a:p>
          <a:p>
            <a:pPr lvl="3"/>
            <a:r>
              <a:rPr lang="en-US" altLang="en-VN"/>
              <a:t>Fourth level</a:t>
            </a:r>
          </a:p>
          <a:p>
            <a:pPr lvl="4"/>
            <a:r>
              <a:rPr lang="en-US" altLang="en-VN"/>
              <a:t>Fifth level</a:t>
            </a:r>
          </a:p>
        </p:txBody>
      </p:sp>
      <p:sp>
        <p:nvSpPr>
          <p:cNvPr id="23557" name="Rectangle 5">
            <a:extLst>
              <a:ext uri="{FF2B5EF4-FFF2-40B4-BE49-F238E27FC236}">
                <a16:creationId xmlns:a16="http://schemas.microsoft.com/office/drawing/2014/main" id="{B7AEDF26-3A75-B8AC-C517-B122389A0174}"/>
              </a:ext>
            </a:extLst>
          </p:cNvPr>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23558" name="Rectangle 6">
            <a:extLst>
              <a:ext uri="{FF2B5EF4-FFF2-40B4-BE49-F238E27FC236}">
                <a16:creationId xmlns:a16="http://schemas.microsoft.com/office/drawing/2014/main" id="{F3A0F195-4EB5-EB0F-B0B8-80F7CECD2E19}"/>
              </a:ext>
            </a:extLst>
          </p:cNvPr>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23559" name="Rectangle 7">
            <a:extLst>
              <a:ext uri="{FF2B5EF4-FFF2-40B4-BE49-F238E27FC236}">
                <a16:creationId xmlns:a16="http://schemas.microsoft.com/office/drawing/2014/main" id="{6E57D6A2-AD82-9794-D225-9D4E55D3DFA9}"/>
              </a:ext>
            </a:extLst>
          </p:cNvPr>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954DF8-24A3-E04D-90F6-E593D25E97CB}" type="slidenum">
              <a:rPr lang="en-US" altLang="en-VN"/>
              <a:pPr/>
              <a:t>‹#›</a:t>
            </a:fld>
            <a:endParaRPr lang="en-US" altLang="en-VN"/>
          </a:p>
        </p:txBody>
      </p:sp>
      <p:sp>
        <p:nvSpPr>
          <p:cNvPr id="1032" name="Freeform 8">
            <a:extLst>
              <a:ext uri="{FF2B5EF4-FFF2-40B4-BE49-F238E27FC236}">
                <a16:creationId xmlns:a16="http://schemas.microsoft.com/office/drawing/2014/main" id="{8DA7BEA2-B25B-AD49-1146-7DEA0FED7169}"/>
              </a:ext>
            </a:extLst>
          </p:cNvPr>
          <p:cNvSpPr>
            <a:spLocks/>
          </p:cNvSpPr>
          <p:nvPr/>
        </p:nvSpPr>
        <p:spPr bwMode="auto">
          <a:xfrm rot="-3172564">
            <a:off x="7865269" y="24607"/>
            <a:ext cx="1165225" cy="2097087"/>
          </a:xfrm>
          <a:custGeom>
            <a:avLst/>
            <a:gdLst>
              <a:gd name="T0" fmla="*/ 917850 w 2911"/>
              <a:gd name="T1" fmla="*/ 0 h 3703"/>
              <a:gd name="T2" fmla="*/ 52037 w 2911"/>
              <a:gd name="T3" fmla="*/ 1605520 h 3703"/>
              <a:gd name="T4" fmla="*/ 52437 w 2911"/>
              <a:gd name="T5" fmla="*/ 1812794 h 3703"/>
              <a:gd name="T6" fmla="*/ 0 w 2911"/>
              <a:gd name="T7" fmla="*/ 2057445 h 3703"/>
              <a:gd name="T8" fmla="*/ 20014 w 2911"/>
              <a:gd name="T9" fmla="*/ 2097087 h 3703"/>
              <a:gd name="T10" fmla="*/ 168920 w 2911"/>
              <a:gd name="T11" fmla="*/ 1898308 h 3703"/>
              <a:gd name="T12" fmla="*/ 305416 w 2911"/>
              <a:gd name="T13" fmla="*/ 1823554 h 3703"/>
              <a:gd name="T14" fmla="*/ 1165225 w 2911"/>
              <a:gd name="T15" fmla="*/ 242385 h 3703"/>
              <a:gd name="T16" fmla="*/ 1036334 w 2911"/>
              <a:gd name="T17" fmla="*/ 54367 h 3703"/>
              <a:gd name="T18" fmla="*/ 917850 w 2911"/>
              <a:gd name="T19" fmla="*/ 0 h 3703"/>
              <a:gd name="T20" fmla="*/ 917850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33" name="Freeform 9">
            <a:extLst>
              <a:ext uri="{FF2B5EF4-FFF2-40B4-BE49-F238E27FC236}">
                <a16:creationId xmlns:a16="http://schemas.microsoft.com/office/drawing/2014/main" id="{4760A029-C5BE-92B0-77AB-627E0731A078}"/>
              </a:ext>
            </a:extLst>
          </p:cNvPr>
          <p:cNvSpPr>
            <a:spLocks/>
          </p:cNvSpPr>
          <p:nvPr/>
        </p:nvSpPr>
        <p:spPr bwMode="auto">
          <a:xfrm rot="-3172564">
            <a:off x="7831138" y="192088"/>
            <a:ext cx="1025525" cy="1571625"/>
          </a:xfrm>
          <a:custGeom>
            <a:avLst/>
            <a:gdLst>
              <a:gd name="T0" fmla="*/ 0 w 2561"/>
              <a:gd name="T1" fmla="*/ 1406370 h 2777"/>
              <a:gd name="T2" fmla="*/ 172990 w 2561"/>
              <a:gd name="T3" fmla="*/ 1444854 h 2777"/>
              <a:gd name="T4" fmla="*/ 294723 w 2561"/>
              <a:gd name="T5" fmla="*/ 1571625 h 2777"/>
              <a:gd name="T6" fmla="*/ 1025525 w 2561"/>
              <a:gd name="T7" fmla="*/ 225811 h 2777"/>
              <a:gd name="T8" fmla="*/ 848130 w 2561"/>
              <a:gd name="T9" fmla="*/ 46407 h 2777"/>
              <a:gd name="T10" fmla="*/ 760034 w 2561"/>
              <a:gd name="T11" fmla="*/ 0 h 2777"/>
              <a:gd name="T12" fmla="*/ 0 w 2561"/>
              <a:gd name="T13" fmla="*/ 1406370 h 2777"/>
              <a:gd name="T14" fmla="*/ 0 w 2561"/>
              <a:gd name="T15" fmla="*/ 1406370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1034" name="Group 10">
            <a:extLst>
              <a:ext uri="{FF2B5EF4-FFF2-40B4-BE49-F238E27FC236}">
                <a16:creationId xmlns:a16="http://schemas.microsoft.com/office/drawing/2014/main" id="{0DE01865-A946-392F-0400-DB962DBD7756}"/>
              </a:ext>
            </a:extLst>
          </p:cNvPr>
          <p:cNvGrpSpPr>
            <a:grpSpLocks/>
          </p:cNvGrpSpPr>
          <p:nvPr/>
        </p:nvGrpSpPr>
        <p:grpSpPr bwMode="auto">
          <a:xfrm>
            <a:off x="7938" y="5540375"/>
            <a:ext cx="1784350" cy="1246188"/>
            <a:chOff x="5" y="3490"/>
            <a:chExt cx="1124" cy="785"/>
          </a:xfrm>
        </p:grpSpPr>
        <p:sp>
          <p:nvSpPr>
            <p:cNvPr id="1051" name="Freeform 11">
              <a:extLst>
                <a:ext uri="{FF2B5EF4-FFF2-40B4-BE49-F238E27FC236}">
                  <a16:creationId xmlns:a16="http://schemas.microsoft.com/office/drawing/2014/main" id="{4252FE6B-40E1-67BB-FFD4-29873221D955}"/>
                </a:ext>
              </a:extLst>
            </p:cNvPr>
            <p:cNvSpPr>
              <a:spLocks/>
            </p:cNvSpPr>
            <p:nvPr userDrawn="1"/>
          </p:nvSpPr>
          <p:spPr bwMode="auto">
            <a:xfrm>
              <a:off x="24" y="3505"/>
              <a:ext cx="1089" cy="649"/>
            </a:xfrm>
            <a:custGeom>
              <a:avLst/>
              <a:gdLst>
                <a:gd name="T0" fmla="*/ 794 w 2177"/>
                <a:gd name="T1" fmla="*/ 630 h 1298"/>
                <a:gd name="T2" fmla="*/ 710 w 2177"/>
                <a:gd name="T3" fmla="*/ 553 h 1298"/>
                <a:gd name="T4" fmla="*/ 666 w 2177"/>
                <a:gd name="T5" fmla="*/ 239 h 1298"/>
                <a:gd name="T6" fmla="*/ 1070 w 2177"/>
                <a:gd name="T7" fmla="*/ 165 h 1298"/>
                <a:gd name="T8" fmla="*/ 1089 w 2177"/>
                <a:gd name="T9" fmla="*/ 102 h 1298"/>
                <a:gd name="T10" fmla="*/ 1050 w 2177"/>
                <a:gd name="T11" fmla="*/ 50 h 1298"/>
                <a:gd name="T12" fmla="*/ 638 w 2177"/>
                <a:gd name="T13" fmla="*/ 106 h 1298"/>
                <a:gd name="T14" fmla="*/ 610 w 2177"/>
                <a:gd name="T15" fmla="*/ 16 h 1298"/>
                <a:gd name="T16" fmla="*/ 543 w 2177"/>
                <a:gd name="T17" fmla="*/ 0 h 1298"/>
                <a:gd name="T18" fmla="*/ 479 w 2177"/>
                <a:gd name="T19" fmla="*/ 14 h 1298"/>
                <a:gd name="T20" fmla="*/ 444 w 2177"/>
                <a:gd name="T21" fmla="*/ 53 h 1298"/>
                <a:gd name="T22" fmla="*/ 469 w 2177"/>
                <a:gd name="T23" fmla="*/ 143 h 1298"/>
                <a:gd name="T24" fmla="*/ 330 w 2177"/>
                <a:gd name="T25" fmla="*/ 221 h 1298"/>
                <a:gd name="T26" fmla="*/ 492 w 2177"/>
                <a:gd name="T27" fmla="*/ 237 h 1298"/>
                <a:gd name="T28" fmla="*/ 556 w 2177"/>
                <a:gd name="T29" fmla="*/ 445 h 1298"/>
                <a:gd name="T30" fmla="*/ 71 w 2177"/>
                <a:gd name="T31" fmla="*/ 235 h 1298"/>
                <a:gd name="T32" fmla="*/ 23 w 2177"/>
                <a:gd name="T33" fmla="*/ 255 h 1298"/>
                <a:gd name="T34" fmla="*/ 0 w 2177"/>
                <a:gd name="T35" fmla="*/ 318 h 1298"/>
                <a:gd name="T36" fmla="*/ 28 w 2177"/>
                <a:gd name="T37" fmla="*/ 390 h 1298"/>
                <a:gd name="T38" fmla="*/ 570 w 2177"/>
                <a:gd name="T39" fmla="*/ 644 h 1298"/>
                <a:gd name="T40" fmla="*/ 689 w 2177"/>
                <a:gd name="T41" fmla="*/ 628 h 1298"/>
                <a:gd name="T42" fmla="*/ 785 w 2177"/>
                <a:gd name="T43" fmla="*/ 649 h 1298"/>
                <a:gd name="T44" fmla="*/ 794 w 2177"/>
                <a:gd name="T45" fmla="*/ 630 h 1298"/>
                <a:gd name="T46" fmla="*/ 794 w 2177"/>
                <a:gd name="T47" fmla="*/ 63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2" name="Freeform 12">
              <a:extLst>
                <a:ext uri="{FF2B5EF4-FFF2-40B4-BE49-F238E27FC236}">
                  <a16:creationId xmlns:a16="http://schemas.microsoft.com/office/drawing/2014/main" id="{C8DCB93F-4A7C-99DB-5E95-982610FCD261}"/>
                </a:ext>
              </a:extLst>
            </p:cNvPr>
            <p:cNvSpPr>
              <a:spLocks/>
            </p:cNvSpPr>
            <p:nvPr userDrawn="1"/>
          </p:nvSpPr>
          <p:spPr bwMode="auto">
            <a:xfrm>
              <a:off x="1022" y="3582"/>
              <a:ext cx="71" cy="129"/>
            </a:xfrm>
            <a:custGeom>
              <a:avLst/>
              <a:gdLst>
                <a:gd name="T0" fmla="*/ 0 w 143"/>
                <a:gd name="T1" fmla="*/ 4 h 258"/>
                <a:gd name="T2" fmla="*/ 60 w 143"/>
                <a:gd name="T3" fmla="*/ 0 h 258"/>
                <a:gd name="T4" fmla="*/ 71 w 143"/>
                <a:gd name="T5" fmla="*/ 117 h 258"/>
                <a:gd name="T6" fmla="*/ 4 w 143"/>
                <a:gd name="T7" fmla="*/ 129 h 258"/>
                <a:gd name="T8" fmla="*/ 0 w 143"/>
                <a:gd name="T9" fmla="*/ 4 h 258"/>
                <a:gd name="T10" fmla="*/ 0 w 143"/>
                <a:gd name="T11" fmla="*/ 4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3" name="Freeform 13">
              <a:extLst>
                <a:ext uri="{FF2B5EF4-FFF2-40B4-BE49-F238E27FC236}">
                  <a16:creationId xmlns:a16="http://schemas.microsoft.com/office/drawing/2014/main" id="{4393A397-0C6F-A333-9E0D-F8BCEFCCA12E}"/>
                </a:ext>
              </a:extLst>
            </p:cNvPr>
            <p:cNvSpPr>
              <a:spLocks/>
            </p:cNvSpPr>
            <p:nvPr userDrawn="1"/>
          </p:nvSpPr>
          <p:spPr bwMode="auto">
            <a:xfrm>
              <a:off x="20" y="3774"/>
              <a:ext cx="792" cy="410"/>
            </a:xfrm>
            <a:custGeom>
              <a:avLst/>
              <a:gdLst>
                <a:gd name="T0" fmla="*/ 68 w 1586"/>
                <a:gd name="T1" fmla="*/ 0 h 821"/>
                <a:gd name="T2" fmla="*/ 665 w 1586"/>
                <a:gd name="T3" fmla="*/ 259 h 821"/>
                <a:gd name="T4" fmla="*/ 713 w 1586"/>
                <a:gd name="T5" fmla="*/ 319 h 821"/>
                <a:gd name="T6" fmla="*/ 792 w 1586"/>
                <a:gd name="T7" fmla="*/ 396 h 821"/>
                <a:gd name="T8" fmla="*/ 782 w 1586"/>
                <a:gd name="T9" fmla="*/ 410 h 821"/>
                <a:gd name="T10" fmla="*/ 674 w 1586"/>
                <a:gd name="T11" fmla="*/ 393 h 821"/>
                <a:gd name="T12" fmla="*/ 572 w 1586"/>
                <a:gd name="T13" fmla="*/ 405 h 821"/>
                <a:gd name="T14" fmla="*/ 21 w 1586"/>
                <a:gd name="T15" fmla="*/ 149 h 821"/>
                <a:gd name="T16" fmla="*/ 0 w 1586"/>
                <a:gd name="T17" fmla="*/ 75 h 821"/>
                <a:gd name="T18" fmla="*/ 23 w 1586"/>
                <a:gd name="T19" fmla="*/ 16 h 821"/>
                <a:gd name="T20" fmla="*/ 68 w 1586"/>
                <a:gd name="T21" fmla="*/ 0 h 821"/>
                <a:gd name="T22" fmla="*/ 6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4" name="Freeform 14">
              <a:extLst>
                <a:ext uri="{FF2B5EF4-FFF2-40B4-BE49-F238E27FC236}">
                  <a16:creationId xmlns:a16="http://schemas.microsoft.com/office/drawing/2014/main" id="{67EEF04E-791C-E931-1DE9-699D8ABFF763}"/>
                </a:ext>
              </a:extLst>
            </p:cNvPr>
            <p:cNvSpPr>
              <a:spLocks/>
            </p:cNvSpPr>
            <p:nvPr userDrawn="1"/>
          </p:nvSpPr>
          <p:spPr bwMode="auto">
            <a:xfrm>
              <a:off x="129" y="3808"/>
              <a:ext cx="525" cy="374"/>
            </a:xfrm>
            <a:custGeom>
              <a:avLst/>
              <a:gdLst>
                <a:gd name="T0" fmla="*/ 0 w 1049"/>
                <a:gd name="T1" fmla="*/ 163 h 747"/>
                <a:gd name="T2" fmla="*/ 461 w 1049"/>
                <a:gd name="T3" fmla="*/ 374 h 747"/>
                <a:gd name="T4" fmla="*/ 470 w 1049"/>
                <a:gd name="T5" fmla="*/ 267 h 747"/>
                <a:gd name="T6" fmla="*/ 525 w 1049"/>
                <a:gd name="T7" fmla="*/ 211 h 747"/>
                <a:gd name="T8" fmla="*/ 39 w 1049"/>
                <a:gd name="T9" fmla="*/ 0 h 747"/>
                <a:gd name="T10" fmla="*/ 0 w 1049"/>
                <a:gd name="T11" fmla="*/ 64 h 747"/>
                <a:gd name="T12" fmla="*/ 0 w 1049"/>
                <a:gd name="T13" fmla="*/ 163 h 747"/>
                <a:gd name="T14" fmla="*/ 0 w 1049"/>
                <a:gd name="T15" fmla="*/ 163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5" name="Freeform 15">
              <a:extLst>
                <a:ext uri="{FF2B5EF4-FFF2-40B4-BE49-F238E27FC236}">
                  <a16:creationId xmlns:a16="http://schemas.microsoft.com/office/drawing/2014/main" id="{1FE0DC25-8628-88FE-1CC9-482B9495747A}"/>
                </a:ext>
              </a:extLst>
            </p:cNvPr>
            <p:cNvSpPr>
              <a:spLocks/>
            </p:cNvSpPr>
            <p:nvPr userDrawn="1"/>
          </p:nvSpPr>
          <p:spPr bwMode="auto">
            <a:xfrm>
              <a:off x="485" y="3532"/>
              <a:ext cx="135" cy="121"/>
            </a:xfrm>
            <a:custGeom>
              <a:avLst/>
              <a:gdLst>
                <a:gd name="T0" fmla="*/ 0 w 272"/>
                <a:gd name="T1" fmla="*/ 14 h 241"/>
                <a:gd name="T2" fmla="*/ 79 w 272"/>
                <a:gd name="T3" fmla="*/ 0 h 241"/>
                <a:gd name="T4" fmla="*/ 125 w 272"/>
                <a:gd name="T5" fmla="*/ 18 h 241"/>
                <a:gd name="T6" fmla="*/ 135 w 272"/>
                <a:gd name="T7" fmla="*/ 70 h 241"/>
                <a:gd name="T8" fmla="*/ 81 w 272"/>
                <a:gd name="T9" fmla="*/ 73 h 241"/>
                <a:gd name="T10" fmla="*/ 16 w 272"/>
                <a:gd name="T11" fmla="*/ 121 h 241"/>
                <a:gd name="T12" fmla="*/ 0 w 272"/>
                <a:gd name="T13" fmla="*/ 14 h 241"/>
                <a:gd name="T14" fmla="*/ 0 w 272"/>
                <a:gd name="T15" fmla="*/ 14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6" name="Freeform 16">
              <a:extLst>
                <a:ext uri="{FF2B5EF4-FFF2-40B4-BE49-F238E27FC236}">
                  <a16:creationId xmlns:a16="http://schemas.microsoft.com/office/drawing/2014/main" id="{F7C106AB-FF6A-1700-BCD9-2BFE9C95F243}"/>
                </a:ext>
              </a:extLst>
            </p:cNvPr>
            <p:cNvSpPr>
              <a:spLocks/>
            </p:cNvSpPr>
            <p:nvPr userDrawn="1"/>
          </p:nvSpPr>
          <p:spPr bwMode="auto">
            <a:xfrm>
              <a:off x="641" y="4163"/>
              <a:ext cx="76" cy="112"/>
            </a:xfrm>
            <a:custGeom>
              <a:avLst/>
              <a:gdLst>
                <a:gd name="T0" fmla="*/ 76 w 152"/>
                <a:gd name="T1" fmla="*/ 2 h 224"/>
                <a:gd name="T2" fmla="*/ 76 w 152"/>
                <a:gd name="T3" fmla="*/ 112 h 224"/>
                <a:gd name="T4" fmla="*/ 0 w 152"/>
                <a:gd name="T5" fmla="*/ 4 h 224"/>
                <a:gd name="T6" fmla="*/ 36 w 152"/>
                <a:gd name="T7" fmla="*/ 0 h 224"/>
                <a:gd name="T8" fmla="*/ 76 w 152"/>
                <a:gd name="T9" fmla="*/ 2 h 224"/>
                <a:gd name="T10" fmla="*/ 76 w 152"/>
                <a:gd name="T11" fmla="*/ 2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7" name="Freeform 17">
              <a:extLst>
                <a:ext uri="{FF2B5EF4-FFF2-40B4-BE49-F238E27FC236}">
                  <a16:creationId xmlns:a16="http://schemas.microsoft.com/office/drawing/2014/main" id="{613856D5-746C-000B-C658-B12BB7D89062}"/>
                </a:ext>
              </a:extLst>
            </p:cNvPr>
            <p:cNvSpPr>
              <a:spLocks/>
            </p:cNvSpPr>
            <p:nvPr userDrawn="1"/>
          </p:nvSpPr>
          <p:spPr bwMode="auto">
            <a:xfrm>
              <a:off x="504" y="3607"/>
              <a:ext cx="193" cy="383"/>
            </a:xfrm>
            <a:custGeom>
              <a:avLst/>
              <a:gdLst>
                <a:gd name="T0" fmla="*/ 0 w 386"/>
                <a:gd name="T1" fmla="*/ 40 h 764"/>
                <a:gd name="T2" fmla="*/ 44 w 386"/>
                <a:gd name="T3" fmla="*/ 0 h 764"/>
                <a:gd name="T4" fmla="*/ 116 w 386"/>
                <a:gd name="T5" fmla="*/ 3 h 764"/>
                <a:gd name="T6" fmla="*/ 193 w 386"/>
                <a:gd name="T7" fmla="*/ 383 h 764"/>
                <a:gd name="T8" fmla="*/ 140 w 386"/>
                <a:gd name="T9" fmla="*/ 361 h 764"/>
                <a:gd name="T10" fmla="*/ 76 w 386"/>
                <a:gd name="T11" fmla="*/ 339 h 764"/>
                <a:gd name="T12" fmla="*/ 0 w 386"/>
                <a:gd name="T13" fmla="*/ 40 h 764"/>
                <a:gd name="T14" fmla="*/ 0 w 386"/>
                <a:gd name="T15" fmla="*/ 40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8" name="Freeform 18">
              <a:extLst>
                <a:ext uri="{FF2B5EF4-FFF2-40B4-BE49-F238E27FC236}">
                  <a16:creationId xmlns:a16="http://schemas.microsoft.com/office/drawing/2014/main" id="{4608CE5E-5AEC-87C2-26A1-20E94BAB7E16}"/>
                </a:ext>
              </a:extLst>
            </p:cNvPr>
            <p:cNvSpPr>
              <a:spLocks/>
            </p:cNvSpPr>
            <p:nvPr userDrawn="1"/>
          </p:nvSpPr>
          <p:spPr bwMode="auto">
            <a:xfrm>
              <a:off x="668" y="3590"/>
              <a:ext cx="364" cy="174"/>
            </a:xfrm>
            <a:custGeom>
              <a:avLst/>
              <a:gdLst>
                <a:gd name="T0" fmla="*/ 346 w 728"/>
                <a:gd name="T1" fmla="*/ 0 h 348"/>
                <a:gd name="T2" fmla="*/ 0 w 728"/>
                <a:gd name="T3" fmla="*/ 53 h 348"/>
                <a:gd name="T4" fmla="*/ 14 w 728"/>
                <a:gd name="T5" fmla="*/ 174 h 348"/>
                <a:gd name="T6" fmla="*/ 358 w 728"/>
                <a:gd name="T7" fmla="*/ 119 h 348"/>
                <a:gd name="T8" fmla="*/ 364 w 728"/>
                <a:gd name="T9" fmla="*/ 22 h 348"/>
                <a:gd name="T10" fmla="*/ 346 w 728"/>
                <a:gd name="T11" fmla="*/ 0 h 348"/>
                <a:gd name="T12" fmla="*/ 346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9" name="Freeform 19">
              <a:extLst>
                <a:ext uri="{FF2B5EF4-FFF2-40B4-BE49-F238E27FC236}">
                  <a16:creationId xmlns:a16="http://schemas.microsoft.com/office/drawing/2014/main" id="{B2FF8F24-83FD-E69C-F0E2-D22878463049}"/>
                </a:ext>
              </a:extLst>
            </p:cNvPr>
            <p:cNvSpPr>
              <a:spLocks/>
            </p:cNvSpPr>
            <p:nvPr userDrawn="1"/>
          </p:nvSpPr>
          <p:spPr bwMode="auto">
            <a:xfrm>
              <a:off x="347" y="3693"/>
              <a:ext cx="156" cy="67"/>
            </a:xfrm>
            <a:custGeom>
              <a:avLst/>
              <a:gdLst>
                <a:gd name="T0" fmla="*/ 136 w 312"/>
                <a:gd name="T1" fmla="*/ 0 h 135"/>
                <a:gd name="T2" fmla="*/ 0 w 312"/>
                <a:gd name="T3" fmla="*/ 39 h 135"/>
                <a:gd name="T4" fmla="*/ 156 w 312"/>
                <a:gd name="T5" fmla="*/ 67 h 135"/>
                <a:gd name="T6" fmla="*/ 136 w 312"/>
                <a:gd name="T7" fmla="*/ 0 h 135"/>
                <a:gd name="T8" fmla="*/ 136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1060" name="Group 20">
              <a:extLst>
                <a:ext uri="{FF2B5EF4-FFF2-40B4-BE49-F238E27FC236}">
                  <a16:creationId xmlns:a16="http://schemas.microsoft.com/office/drawing/2014/main" id="{784F9AB9-61CC-B772-FD1C-970977EBF5CA}"/>
                </a:ext>
              </a:extLst>
            </p:cNvPr>
            <p:cNvGrpSpPr>
              <a:grpSpLocks/>
            </p:cNvGrpSpPr>
            <p:nvPr userDrawn="1"/>
          </p:nvGrpSpPr>
          <p:grpSpPr bwMode="auto">
            <a:xfrm>
              <a:off x="5" y="3490"/>
              <a:ext cx="1124" cy="780"/>
              <a:chOff x="5" y="3490"/>
              <a:chExt cx="1124" cy="780"/>
            </a:xfrm>
          </p:grpSpPr>
          <p:grpSp>
            <p:nvGrpSpPr>
              <p:cNvPr id="1061" name="Group 21">
                <a:extLst>
                  <a:ext uri="{FF2B5EF4-FFF2-40B4-BE49-F238E27FC236}">
                    <a16:creationId xmlns:a16="http://schemas.microsoft.com/office/drawing/2014/main" id="{1B8CD42B-4D07-6E2C-B498-B4D70870B2BC}"/>
                  </a:ext>
                </a:extLst>
              </p:cNvPr>
              <p:cNvGrpSpPr>
                <a:grpSpLocks/>
              </p:cNvGrpSpPr>
              <p:nvPr userDrawn="1"/>
            </p:nvGrpSpPr>
            <p:grpSpPr bwMode="auto">
              <a:xfrm>
                <a:off x="499" y="3562"/>
                <a:ext cx="548" cy="708"/>
                <a:chOff x="499" y="3562"/>
                <a:chExt cx="548" cy="708"/>
              </a:xfrm>
            </p:grpSpPr>
            <p:sp>
              <p:nvSpPr>
                <p:cNvPr id="1074" name="Freeform 22">
                  <a:extLst>
                    <a:ext uri="{FF2B5EF4-FFF2-40B4-BE49-F238E27FC236}">
                      <a16:creationId xmlns:a16="http://schemas.microsoft.com/office/drawing/2014/main" id="{EB6BE2AD-B83F-6C13-96A1-952E30296958}"/>
                    </a:ext>
                  </a:extLst>
                </p:cNvPr>
                <p:cNvSpPr>
                  <a:spLocks/>
                </p:cNvSpPr>
                <p:nvPr userDrawn="1"/>
              </p:nvSpPr>
              <p:spPr bwMode="auto">
                <a:xfrm>
                  <a:off x="499" y="3587"/>
                  <a:ext cx="157" cy="87"/>
                </a:xfrm>
                <a:custGeom>
                  <a:avLst/>
                  <a:gdLst>
                    <a:gd name="T0" fmla="*/ 0 w 313"/>
                    <a:gd name="T1" fmla="*/ 53 h 175"/>
                    <a:gd name="T2" fmla="*/ 57 w 313"/>
                    <a:gd name="T3" fmla="*/ 5 h 175"/>
                    <a:gd name="T4" fmla="*/ 107 w 313"/>
                    <a:gd name="T5" fmla="*/ 0 h 175"/>
                    <a:gd name="T6" fmla="*/ 146 w 313"/>
                    <a:gd name="T7" fmla="*/ 13 h 175"/>
                    <a:gd name="T8" fmla="*/ 157 w 313"/>
                    <a:gd name="T9" fmla="*/ 45 h 175"/>
                    <a:gd name="T10" fmla="*/ 84 w 313"/>
                    <a:gd name="T11" fmla="*/ 33 h 175"/>
                    <a:gd name="T12" fmla="*/ 37 w 313"/>
                    <a:gd name="T13" fmla="*/ 50 h 175"/>
                    <a:gd name="T14" fmla="*/ 7 w 313"/>
                    <a:gd name="T15" fmla="*/ 87 h 175"/>
                    <a:gd name="T16" fmla="*/ 0 w 313"/>
                    <a:gd name="T17" fmla="*/ 53 h 175"/>
                    <a:gd name="T18" fmla="*/ 0 w 313"/>
                    <a:gd name="T19" fmla="*/ 5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75" name="Freeform 23">
                  <a:extLst>
                    <a:ext uri="{FF2B5EF4-FFF2-40B4-BE49-F238E27FC236}">
                      <a16:creationId xmlns:a16="http://schemas.microsoft.com/office/drawing/2014/main" id="{60770215-9C1E-C76B-028F-0DD4FE20AAA2}"/>
                    </a:ext>
                  </a:extLst>
                </p:cNvPr>
                <p:cNvSpPr>
                  <a:spLocks/>
                </p:cNvSpPr>
                <p:nvPr userDrawn="1"/>
              </p:nvSpPr>
              <p:spPr bwMode="auto">
                <a:xfrm>
                  <a:off x="636" y="4137"/>
                  <a:ext cx="115" cy="133"/>
                </a:xfrm>
                <a:custGeom>
                  <a:avLst/>
                  <a:gdLst>
                    <a:gd name="T0" fmla="*/ 0 w 230"/>
                    <a:gd name="T1" fmla="*/ 20 h 266"/>
                    <a:gd name="T2" fmla="*/ 80 w 230"/>
                    <a:gd name="T3" fmla="*/ 133 h 266"/>
                    <a:gd name="T4" fmla="*/ 115 w 230"/>
                    <a:gd name="T5" fmla="*/ 126 h 266"/>
                    <a:gd name="T6" fmla="*/ 112 w 230"/>
                    <a:gd name="T7" fmla="*/ 9 h 266"/>
                    <a:gd name="T8" fmla="*/ 83 w 230"/>
                    <a:gd name="T9" fmla="*/ 0 h 266"/>
                    <a:gd name="T10" fmla="*/ 90 w 230"/>
                    <a:gd name="T11" fmla="*/ 99 h 266"/>
                    <a:gd name="T12" fmla="*/ 36 w 230"/>
                    <a:gd name="T13" fmla="*/ 2 h 266"/>
                    <a:gd name="T14" fmla="*/ 0 w 230"/>
                    <a:gd name="T15" fmla="*/ 20 h 266"/>
                    <a:gd name="T16" fmla="*/ 0 w 230"/>
                    <a:gd name="T17" fmla="*/ 20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76" name="Freeform 24">
                  <a:extLst>
                    <a:ext uri="{FF2B5EF4-FFF2-40B4-BE49-F238E27FC236}">
                      <a16:creationId xmlns:a16="http://schemas.microsoft.com/office/drawing/2014/main" id="{54827525-4F69-2BEF-7A6F-F3C53D10C111}"/>
                    </a:ext>
                  </a:extLst>
                </p:cNvPr>
                <p:cNvSpPr>
                  <a:spLocks/>
                </p:cNvSpPr>
                <p:nvPr userDrawn="1"/>
              </p:nvSpPr>
              <p:spPr bwMode="auto">
                <a:xfrm>
                  <a:off x="1004" y="3562"/>
                  <a:ext cx="43" cy="117"/>
                </a:xfrm>
                <a:custGeom>
                  <a:avLst/>
                  <a:gdLst>
                    <a:gd name="T0" fmla="*/ 0 w 87"/>
                    <a:gd name="T1" fmla="*/ 10 h 234"/>
                    <a:gd name="T2" fmla="*/ 18 w 87"/>
                    <a:gd name="T3" fmla="*/ 47 h 234"/>
                    <a:gd name="T4" fmla="*/ 22 w 87"/>
                    <a:gd name="T5" fmla="*/ 77 h 234"/>
                    <a:gd name="T6" fmla="*/ 13 w 87"/>
                    <a:gd name="T7" fmla="*/ 117 h 234"/>
                    <a:gd name="T8" fmla="*/ 40 w 87"/>
                    <a:gd name="T9" fmla="*/ 110 h 234"/>
                    <a:gd name="T10" fmla="*/ 43 w 87"/>
                    <a:gd name="T11" fmla="*/ 58 h 234"/>
                    <a:gd name="T12" fmla="*/ 23 w 87"/>
                    <a:gd name="T13" fmla="*/ 0 h 234"/>
                    <a:gd name="T14" fmla="*/ 0 w 87"/>
                    <a:gd name="T15" fmla="*/ 10 h 234"/>
                    <a:gd name="T16" fmla="*/ 0 w 87"/>
                    <a:gd name="T17" fmla="*/ 10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sp>
            <p:nvSpPr>
              <p:cNvPr id="1062" name="Freeform 25">
                <a:extLst>
                  <a:ext uri="{FF2B5EF4-FFF2-40B4-BE49-F238E27FC236}">
                    <a16:creationId xmlns:a16="http://schemas.microsoft.com/office/drawing/2014/main" id="{8D938D4A-81FB-303A-200F-74F85A8D07F9}"/>
                  </a:ext>
                </a:extLst>
              </p:cNvPr>
              <p:cNvSpPr>
                <a:spLocks/>
              </p:cNvSpPr>
              <p:nvPr userDrawn="1"/>
            </p:nvSpPr>
            <p:spPr bwMode="auto">
              <a:xfrm>
                <a:off x="76" y="3732"/>
                <a:ext cx="595" cy="250"/>
              </a:xfrm>
              <a:custGeom>
                <a:avLst/>
                <a:gdLst>
                  <a:gd name="T0" fmla="*/ 50 w 1190"/>
                  <a:gd name="T1" fmla="*/ 0 h 500"/>
                  <a:gd name="T2" fmla="*/ 595 w 1190"/>
                  <a:gd name="T3" fmla="*/ 245 h 500"/>
                  <a:gd name="T4" fmla="*/ 538 w 1190"/>
                  <a:gd name="T5" fmla="*/ 250 h 500"/>
                  <a:gd name="T6" fmla="*/ 0 w 1190"/>
                  <a:gd name="T7" fmla="*/ 14 h 500"/>
                  <a:gd name="T8" fmla="*/ 50 w 1190"/>
                  <a:gd name="T9" fmla="*/ 0 h 500"/>
                  <a:gd name="T10" fmla="*/ 5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63" name="Freeform 26">
                <a:extLst>
                  <a:ext uri="{FF2B5EF4-FFF2-40B4-BE49-F238E27FC236}">
                    <a16:creationId xmlns:a16="http://schemas.microsoft.com/office/drawing/2014/main" id="{49D854B5-8BC2-13F3-45A0-7E9E53FC0012}"/>
                  </a:ext>
                </a:extLst>
              </p:cNvPr>
              <p:cNvSpPr>
                <a:spLocks/>
              </p:cNvSpPr>
              <p:nvPr userDrawn="1"/>
            </p:nvSpPr>
            <p:spPr bwMode="auto">
              <a:xfrm>
                <a:off x="260" y="3886"/>
                <a:ext cx="244" cy="148"/>
              </a:xfrm>
              <a:custGeom>
                <a:avLst/>
                <a:gdLst>
                  <a:gd name="T0" fmla="*/ 7 w 489"/>
                  <a:gd name="T1" fmla="*/ 17 h 296"/>
                  <a:gd name="T2" fmla="*/ 80 w 489"/>
                  <a:gd name="T3" fmla="*/ 33 h 296"/>
                  <a:gd name="T4" fmla="*/ 162 w 489"/>
                  <a:gd name="T5" fmla="*/ 69 h 296"/>
                  <a:gd name="T6" fmla="*/ 220 w 489"/>
                  <a:gd name="T7" fmla="*/ 122 h 296"/>
                  <a:gd name="T8" fmla="*/ 163 w 489"/>
                  <a:gd name="T9" fmla="*/ 115 h 296"/>
                  <a:gd name="T10" fmla="*/ 69 w 489"/>
                  <a:gd name="T11" fmla="*/ 73 h 296"/>
                  <a:gd name="T12" fmla="*/ 25 w 489"/>
                  <a:gd name="T13" fmla="*/ 40 h 296"/>
                  <a:gd name="T14" fmla="*/ 53 w 489"/>
                  <a:gd name="T15" fmla="*/ 82 h 296"/>
                  <a:gd name="T16" fmla="*/ 136 w 489"/>
                  <a:gd name="T17" fmla="*/ 135 h 296"/>
                  <a:gd name="T18" fmla="*/ 233 w 489"/>
                  <a:gd name="T19" fmla="*/ 148 h 296"/>
                  <a:gd name="T20" fmla="*/ 244 w 489"/>
                  <a:gd name="T21" fmla="*/ 112 h 296"/>
                  <a:gd name="T22" fmla="*/ 197 w 489"/>
                  <a:gd name="T23" fmla="*/ 60 h 296"/>
                  <a:gd name="T24" fmla="*/ 85 w 489"/>
                  <a:gd name="T25" fmla="*/ 9 h 296"/>
                  <a:gd name="T26" fmla="*/ 0 w 489"/>
                  <a:gd name="T27" fmla="*/ 0 h 296"/>
                  <a:gd name="T28" fmla="*/ 7 w 489"/>
                  <a:gd name="T29" fmla="*/ 17 h 296"/>
                  <a:gd name="T30" fmla="*/ 7 w 489"/>
                  <a:gd name="T31" fmla="*/ 17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64" name="Freeform 27">
                <a:extLst>
                  <a:ext uri="{FF2B5EF4-FFF2-40B4-BE49-F238E27FC236}">
                    <a16:creationId xmlns:a16="http://schemas.microsoft.com/office/drawing/2014/main" id="{F768DC47-17EE-82C1-1434-777185AB12B9}"/>
                  </a:ext>
                </a:extLst>
              </p:cNvPr>
              <p:cNvSpPr>
                <a:spLocks/>
              </p:cNvSpPr>
              <p:nvPr userDrawn="1"/>
            </p:nvSpPr>
            <p:spPr bwMode="auto">
              <a:xfrm>
                <a:off x="565" y="3680"/>
                <a:ext cx="107" cy="238"/>
              </a:xfrm>
              <a:custGeom>
                <a:avLst/>
                <a:gdLst>
                  <a:gd name="T0" fmla="*/ 12 w 213"/>
                  <a:gd name="T1" fmla="*/ 0 h 478"/>
                  <a:gd name="T2" fmla="*/ 46 w 213"/>
                  <a:gd name="T3" fmla="*/ 12 h 478"/>
                  <a:gd name="T4" fmla="*/ 40 w 213"/>
                  <a:gd name="T5" fmla="*/ 96 h 478"/>
                  <a:gd name="T6" fmla="*/ 53 w 213"/>
                  <a:gd name="T7" fmla="*/ 163 h 478"/>
                  <a:gd name="T8" fmla="*/ 107 w 213"/>
                  <a:gd name="T9" fmla="*/ 225 h 478"/>
                  <a:gd name="T10" fmla="*/ 49 w 213"/>
                  <a:gd name="T11" fmla="*/ 238 h 478"/>
                  <a:gd name="T12" fmla="*/ 15 w 213"/>
                  <a:gd name="T13" fmla="*/ 171 h 478"/>
                  <a:gd name="T14" fmla="*/ 0 w 213"/>
                  <a:gd name="T15" fmla="*/ 28 h 478"/>
                  <a:gd name="T16" fmla="*/ 12 w 213"/>
                  <a:gd name="T17" fmla="*/ 0 h 478"/>
                  <a:gd name="T18" fmla="*/ 12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1065" name="Group 28">
                <a:extLst>
                  <a:ext uri="{FF2B5EF4-FFF2-40B4-BE49-F238E27FC236}">
                    <a16:creationId xmlns:a16="http://schemas.microsoft.com/office/drawing/2014/main" id="{C2DE83FA-9FFB-33D8-803D-8144E9B88B72}"/>
                  </a:ext>
                </a:extLst>
              </p:cNvPr>
              <p:cNvGrpSpPr>
                <a:grpSpLocks/>
              </p:cNvGrpSpPr>
              <p:nvPr userDrawn="1"/>
            </p:nvGrpSpPr>
            <p:grpSpPr bwMode="auto">
              <a:xfrm>
                <a:off x="5" y="3490"/>
                <a:ext cx="1124" cy="678"/>
                <a:chOff x="5" y="3490"/>
                <a:chExt cx="1124" cy="678"/>
              </a:xfrm>
            </p:grpSpPr>
            <p:sp>
              <p:nvSpPr>
                <p:cNvPr id="1066" name="Freeform 29">
                  <a:extLst>
                    <a:ext uri="{FF2B5EF4-FFF2-40B4-BE49-F238E27FC236}">
                      <a16:creationId xmlns:a16="http://schemas.microsoft.com/office/drawing/2014/main" id="{00ABDE62-33E0-6126-E750-BF4E5908B017}"/>
                    </a:ext>
                  </a:extLst>
                </p:cNvPr>
                <p:cNvSpPr>
                  <a:spLocks/>
                </p:cNvSpPr>
                <p:nvPr userDrawn="1"/>
              </p:nvSpPr>
              <p:spPr bwMode="auto">
                <a:xfrm>
                  <a:off x="669" y="4048"/>
                  <a:ext cx="75" cy="87"/>
                </a:xfrm>
                <a:custGeom>
                  <a:avLst/>
                  <a:gdLst>
                    <a:gd name="T0" fmla="*/ 55 w 150"/>
                    <a:gd name="T1" fmla="*/ 0 h 173"/>
                    <a:gd name="T2" fmla="*/ 20 w 150"/>
                    <a:gd name="T3" fmla="*/ 33 h 173"/>
                    <a:gd name="T4" fmla="*/ 0 w 150"/>
                    <a:gd name="T5" fmla="*/ 87 h 173"/>
                    <a:gd name="T6" fmla="*/ 40 w 150"/>
                    <a:gd name="T7" fmla="*/ 80 h 173"/>
                    <a:gd name="T8" fmla="*/ 52 w 150"/>
                    <a:gd name="T9" fmla="*/ 42 h 173"/>
                    <a:gd name="T10" fmla="*/ 75 w 150"/>
                    <a:gd name="T11" fmla="*/ 14 h 173"/>
                    <a:gd name="T12" fmla="*/ 55 w 150"/>
                    <a:gd name="T13" fmla="*/ 0 h 173"/>
                    <a:gd name="T14" fmla="*/ 55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67" name="Freeform 30">
                  <a:extLst>
                    <a:ext uri="{FF2B5EF4-FFF2-40B4-BE49-F238E27FC236}">
                      <a16:creationId xmlns:a16="http://schemas.microsoft.com/office/drawing/2014/main" id="{5F93BF43-6B22-DB46-31E4-73223AA789C8}"/>
                    </a:ext>
                  </a:extLst>
                </p:cNvPr>
                <p:cNvSpPr>
                  <a:spLocks/>
                </p:cNvSpPr>
                <p:nvPr userDrawn="1"/>
              </p:nvSpPr>
              <p:spPr bwMode="auto">
                <a:xfrm>
                  <a:off x="5" y="3728"/>
                  <a:ext cx="842" cy="440"/>
                </a:xfrm>
                <a:custGeom>
                  <a:avLst/>
                  <a:gdLst>
                    <a:gd name="T0" fmla="*/ 78 w 1684"/>
                    <a:gd name="T1" fmla="*/ 0 h 880"/>
                    <a:gd name="T2" fmla="*/ 32 w 1684"/>
                    <a:gd name="T3" fmla="*/ 26 h 880"/>
                    <a:gd name="T4" fmla="*/ 0 w 1684"/>
                    <a:gd name="T5" fmla="*/ 104 h 880"/>
                    <a:gd name="T6" fmla="*/ 34 w 1684"/>
                    <a:gd name="T7" fmla="*/ 179 h 880"/>
                    <a:gd name="T8" fmla="*/ 591 w 1684"/>
                    <a:gd name="T9" fmla="*/ 434 h 880"/>
                    <a:gd name="T10" fmla="*/ 711 w 1684"/>
                    <a:gd name="T11" fmla="*/ 418 h 880"/>
                    <a:gd name="T12" fmla="*/ 808 w 1684"/>
                    <a:gd name="T13" fmla="*/ 440 h 880"/>
                    <a:gd name="T14" fmla="*/ 842 w 1684"/>
                    <a:gd name="T15" fmla="*/ 404 h 880"/>
                    <a:gd name="T16" fmla="*/ 751 w 1684"/>
                    <a:gd name="T17" fmla="*/ 332 h 880"/>
                    <a:gd name="T18" fmla="*/ 714 w 1684"/>
                    <a:gd name="T19" fmla="*/ 256 h 880"/>
                    <a:gd name="T20" fmla="*/ 685 w 1684"/>
                    <a:gd name="T21" fmla="*/ 264 h 880"/>
                    <a:gd name="T22" fmla="*/ 720 w 1684"/>
                    <a:gd name="T23" fmla="*/ 332 h 880"/>
                    <a:gd name="T24" fmla="*/ 789 w 1684"/>
                    <a:gd name="T25" fmla="*/ 405 h 880"/>
                    <a:gd name="T26" fmla="*/ 707 w 1684"/>
                    <a:gd name="T27" fmla="*/ 394 h 880"/>
                    <a:gd name="T28" fmla="*/ 610 w 1684"/>
                    <a:gd name="T29" fmla="*/ 407 h 880"/>
                    <a:gd name="T30" fmla="*/ 628 w 1684"/>
                    <a:gd name="T31" fmla="*/ 325 h 880"/>
                    <a:gd name="T32" fmla="*/ 669 w 1684"/>
                    <a:gd name="T33" fmla="*/ 269 h 880"/>
                    <a:gd name="T34" fmla="*/ 621 w 1684"/>
                    <a:gd name="T35" fmla="*/ 276 h 880"/>
                    <a:gd name="T36" fmla="*/ 583 w 1684"/>
                    <a:gd name="T37" fmla="*/ 329 h 880"/>
                    <a:gd name="T38" fmla="*/ 570 w 1684"/>
                    <a:gd name="T39" fmla="*/ 396 h 880"/>
                    <a:gd name="T40" fmla="*/ 54 w 1684"/>
                    <a:gd name="T41" fmla="*/ 155 h 880"/>
                    <a:gd name="T42" fmla="*/ 40 w 1684"/>
                    <a:gd name="T43" fmla="*/ 108 h 880"/>
                    <a:gd name="T44" fmla="*/ 52 w 1684"/>
                    <a:gd name="T45" fmla="*/ 48 h 880"/>
                    <a:gd name="T46" fmla="*/ 109 w 1684"/>
                    <a:gd name="T47" fmla="*/ 0 h 880"/>
                    <a:gd name="T48" fmla="*/ 78 w 1684"/>
                    <a:gd name="T49" fmla="*/ 0 h 880"/>
                    <a:gd name="T50" fmla="*/ 7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68" name="Freeform 31">
                  <a:extLst>
                    <a:ext uri="{FF2B5EF4-FFF2-40B4-BE49-F238E27FC236}">
                      <a16:creationId xmlns:a16="http://schemas.microsoft.com/office/drawing/2014/main" id="{CB6C9B98-ECCA-EAAF-3E84-4B19FA4E9BC2}"/>
                    </a:ext>
                  </a:extLst>
                </p:cNvPr>
                <p:cNvSpPr>
                  <a:spLocks/>
                </p:cNvSpPr>
                <p:nvPr userDrawn="1"/>
              </p:nvSpPr>
              <p:spPr bwMode="auto">
                <a:xfrm>
                  <a:off x="106" y="3770"/>
                  <a:ext cx="80" cy="167"/>
                </a:xfrm>
                <a:custGeom>
                  <a:avLst/>
                  <a:gdLst>
                    <a:gd name="T0" fmla="*/ 58 w 160"/>
                    <a:gd name="T1" fmla="*/ 0 h 335"/>
                    <a:gd name="T2" fmla="*/ 10 w 160"/>
                    <a:gd name="T3" fmla="*/ 53 h 335"/>
                    <a:gd name="T4" fmla="*/ 0 w 160"/>
                    <a:gd name="T5" fmla="*/ 115 h 335"/>
                    <a:gd name="T6" fmla="*/ 17 w 160"/>
                    <a:gd name="T7" fmla="*/ 157 h 335"/>
                    <a:gd name="T8" fmla="*/ 47 w 160"/>
                    <a:gd name="T9" fmla="*/ 167 h 335"/>
                    <a:gd name="T10" fmla="*/ 38 w 160"/>
                    <a:gd name="T11" fmla="*/ 77 h 335"/>
                    <a:gd name="T12" fmla="*/ 80 w 160"/>
                    <a:gd name="T13" fmla="*/ 8 h 335"/>
                    <a:gd name="T14" fmla="*/ 58 w 160"/>
                    <a:gd name="T15" fmla="*/ 0 h 335"/>
                    <a:gd name="T16" fmla="*/ 5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69" name="Freeform 32">
                  <a:extLst>
                    <a:ext uri="{FF2B5EF4-FFF2-40B4-BE49-F238E27FC236}">
                      <a16:creationId xmlns:a16="http://schemas.microsoft.com/office/drawing/2014/main" id="{6FB62B3F-C9F5-DDCD-50D2-8F6457E4C91F}"/>
                    </a:ext>
                  </a:extLst>
                </p:cNvPr>
                <p:cNvSpPr>
                  <a:spLocks/>
                </p:cNvSpPr>
                <p:nvPr userDrawn="1"/>
              </p:nvSpPr>
              <p:spPr bwMode="auto">
                <a:xfrm>
                  <a:off x="449" y="3490"/>
                  <a:ext cx="322" cy="594"/>
                </a:xfrm>
                <a:custGeom>
                  <a:avLst/>
                  <a:gdLst>
                    <a:gd name="T0" fmla="*/ 109 w 642"/>
                    <a:gd name="T1" fmla="*/ 448 h 1188"/>
                    <a:gd name="T2" fmla="*/ 0 w 642"/>
                    <a:gd name="T3" fmla="*/ 62 h 1188"/>
                    <a:gd name="T4" fmla="*/ 41 w 642"/>
                    <a:gd name="T5" fmla="*/ 19 h 1188"/>
                    <a:gd name="T6" fmla="*/ 129 w 642"/>
                    <a:gd name="T7" fmla="*/ 0 h 1188"/>
                    <a:gd name="T8" fmla="*/ 200 w 642"/>
                    <a:gd name="T9" fmla="*/ 29 h 1188"/>
                    <a:gd name="T10" fmla="*/ 322 w 642"/>
                    <a:gd name="T11" fmla="*/ 594 h 1188"/>
                    <a:gd name="T12" fmla="*/ 278 w 642"/>
                    <a:gd name="T13" fmla="*/ 546 h 1188"/>
                    <a:gd name="T14" fmla="*/ 178 w 642"/>
                    <a:gd name="T15" fmla="*/ 49 h 1188"/>
                    <a:gd name="T16" fmla="*/ 113 w 642"/>
                    <a:gd name="T17" fmla="*/ 31 h 1188"/>
                    <a:gd name="T18" fmla="*/ 60 w 642"/>
                    <a:gd name="T19" fmla="*/ 37 h 1188"/>
                    <a:gd name="T20" fmla="*/ 38 w 642"/>
                    <a:gd name="T21" fmla="*/ 71 h 1188"/>
                    <a:gd name="T22" fmla="*/ 153 w 642"/>
                    <a:gd name="T23" fmla="*/ 462 h 1188"/>
                    <a:gd name="T24" fmla="*/ 109 w 642"/>
                    <a:gd name="T25" fmla="*/ 448 h 1188"/>
                    <a:gd name="T26" fmla="*/ 109 w 642"/>
                    <a:gd name="T27" fmla="*/ 448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70" name="Freeform 33">
                  <a:extLst>
                    <a:ext uri="{FF2B5EF4-FFF2-40B4-BE49-F238E27FC236}">
                      <a16:creationId xmlns:a16="http://schemas.microsoft.com/office/drawing/2014/main" id="{24EEFAA5-0D8C-BDC3-65B2-F3096A368366}"/>
                    </a:ext>
                  </a:extLst>
                </p:cNvPr>
                <p:cNvSpPr>
                  <a:spLocks/>
                </p:cNvSpPr>
                <p:nvPr userDrawn="1"/>
              </p:nvSpPr>
              <p:spPr bwMode="auto">
                <a:xfrm>
                  <a:off x="578" y="3650"/>
                  <a:ext cx="96" cy="252"/>
                </a:xfrm>
                <a:custGeom>
                  <a:avLst/>
                  <a:gdLst>
                    <a:gd name="T0" fmla="*/ 0 w 192"/>
                    <a:gd name="T1" fmla="*/ 14 h 504"/>
                    <a:gd name="T2" fmla="*/ 38 w 192"/>
                    <a:gd name="T3" fmla="*/ 97 h 504"/>
                    <a:gd name="T4" fmla="*/ 57 w 192"/>
                    <a:gd name="T5" fmla="*/ 159 h 504"/>
                    <a:gd name="T6" fmla="*/ 58 w 192"/>
                    <a:gd name="T7" fmla="*/ 252 h 504"/>
                    <a:gd name="T8" fmla="*/ 96 w 192"/>
                    <a:gd name="T9" fmla="*/ 252 h 504"/>
                    <a:gd name="T10" fmla="*/ 94 w 192"/>
                    <a:gd name="T11" fmla="*/ 180 h 504"/>
                    <a:gd name="T12" fmla="*/ 81 w 192"/>
                    <a:gd name="T13" fmla="*/ 104 h 504"/>
                    <a:gd name="T14" fmla="*/ 50 w 192"/>
                    <a:gd name="T15" fmla="*/ 30 h 504"/>
                    <a:gd name="T16" fmla="*/ 32 w 192"/>
                    <a:gd name="T17" fmla="*/ 0 h 504"/>
                    <a:gd name="T18" fmla="*/ 0 w 192"/>
                    <a:gd name="T19" fmla="*/ 14 h 504"/>
                    <a:gd name="T20" fmla="*/ 0 w 192"/>
                    <a:gd name="T21" fmla="*/ 14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71" name="Freeform 34">
                  <a:extLst>
                    <a:ext uri="{FF2B5EF4-FFF2-40B4-BE49-F238E27FC236}">
                      <a16:creationId xmlns:a16="http://schemas.microsoft.com/office/drawing/2014/main" id="{7BCFBF63-2E41-F60C-D2FC-A91D74655494}"/>
                    </a:ext>
                  </a:extLst>
                </p:cNvPr>
                <p:cNvSpPr>
                  <a:spLocks/>
                </p:cNvSpPr>
                <p:nvPr userDrawn="1"/>
              </p:nvSpPr>
              <p:spPr bwMode="auto">
                <a:xfrm>
                  <a:off x="328" y="3630"/>
                  <a:ext cx="195" cy="135"/>
                </a:xfrm>
                <a:custGeom>
                  <a:avLst/>
                  <a:gdLst>
                    <a:gd name="T0" fmla="*/ 149 w 390"/>
                    <a:gd name="T1" fmla="*/ 0 h 269"/>
                    <a:gd name="T2" fmla="*/ 129 w 390"/>
                    <a:gd name="T3" fmla="*/ 9 h 269"/>
                    <a:gd name="T4" fmla="*/ 127 w 390"/>
                    <a:gd name="T5" fmla="*/ 33 h 269"/>
                    <a:gd name="T6" fmla="*/ 0 w 390"/>
                    <a:gd name="T7" fmla="*/ 85 h 269"/>
                    <a:gd name="T8" fmla="*/ 0 w 390"/>
                    <a:gd name="T9" fmla="*/ 111 h 269"/>
                    <a:gd name="T10" fmla="*/ 142 w 390"/>
                    <a:gd name="T11" fmla="*/ 113 h 269"/>
                    <a:gd name="T12" fmla="*/ 160 w 390"/>
                    <a:gd name="T13" fmla="*/ 135 h 269"/>
                    <a:gd name="T14" fmla="*/ 195 w 390"/>
                    <a:gd name="T15" fmla="*/ 133 h 269"/>
                    <a:gd name="T16" fmla="*/ 192 w 390"/>
                    <a:gd name="T17" fmla="*/ 95 h 269"/>
                    <a:gd name="T18" fmla="*/ 58 w 390"/>
                    <a:gd name="T19" fmla="*/ 88 h 269"/>
                    <a:gd name="T20" fmla="*/ 167 w 390"/>
                    <a:gd name="T21" fmla="*/ 45 h 269"/>
                    <a:gd name="T22" fmla="*/ 149 w 390"/>
                    <a:gd name="T23" fmla="*/ 0 h 269"/>
                    <a:gd name="T24" fmla="*/ 149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72" name="Freeform 35">
                  <a:extLst>
                    <a:ext uri="{FF2B5EF4-FFF2-40B4-BE49-F238E27FC236}">
                      <a16:creationId xmlns:a16="http://schemas.microsoft.com/office/drawing/2014/main" id="{018324FB-C8E0-0A18-C3A6-9A0E5B0E4F1E}"/>
                    </a:ext>
                  </a:extLst>
                </p:cNvPr>
                <p:cNvSpPr>
                  <a:spLocks/>
                </p:cNvSpPr>
                <p:nvPr userDrawn="1"/>
              </p:nvSpPr>
              <p:spPr bwMode="auto">
                <a:xfrm>
                  <a:off x="658" y="3538"/>
                  <a:ext cx="471" cy="212"/>
                </a:xfrm>
                <a:custGeom>
                  <a:avLst/>
                  <a:gdLst>
                    <a:gd name="T0" fmla="*/ 0 w 941"/>
                    <a:gd name="T1" fmla="*/ 66 h 424"/>
                    <a:gd name="T2" fmla="*/ 432 w 941"/>
                    <a:gd name="T3" fmla="*/ 0 h 424"/>
                    <a:gd name="T4" fmla="*/ 463 w 941"/>
                    <a:gd name="T5" fmla="*/ 39 h 424"/>
                    <a:gd name="T6" fmla="*/ 471 w 941"/>
                    <a:gd name="T7" fmla="*/ 91 h 424"/>
                    <a:gd name="T8" fmla="*/ 452 w 941"/>
                    <a:gd name="T9" fmla="*/ 141 h 424"/>
                    <a:gd name="T10" fmla="*/ 29 w 941"/>
                    <a:gd name="T11" fmla="*/ 212 h 424"/>
                    <a:gd name="T12" fmla="*/ 27 w 941"/>
                    <a:gd name="T13" fmla="*/ 192 h 424"/>
                    <a:gd name="T14" fmla="*/ 432 w 941"/>
                    <a:gd name="T15" fmla="*/ 121 h 424"/>
                    <a:gd name="T16" fmla="*/ 447 w 941"/>
                    <a:gd name="T17" fmla="*/ 73 h 424"/>
                    <a:gd name="T18" fmla="*/ 420 w 941"/>
                    <a:gd name="T19" fmla="*/ 29 h 424"/>
                    <a:gd name="T20" fmla="*/ 0 w 941"/>
                    <a:gd name="T21" fmla="*/ 93 h 424"/>
                    <a:gd name="T22" fmla="*/ 0 w 941"/>
                    <a:gd name="T23" fmla="*/ 66 h 424"/>
                    <a:gd name="T24" fmla="*/ 0 w 941"/>
                    <a:gd name="T25" fmla="*/ 66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73" name="Freeform 36">
                  <a:extLst>
                    <a:ext uri="{FF2B5EF4-FFF2-40B4-BE49-F238E27FC236}">
                      <a16:creationId xmlns:a16="http://schemas.microsoft.com/office/drawing/2014/main" id="{2F928475-B191-CF53-F380-F088B0A5884A}"/>
                    </a:ext>
                  </a:extLst>
                </p:cNvPr>
                <p:cNvSpPr>
                  <a:spLocks/>
                </p:cNvSpPr>
                <p:nvPr userDrawn="1"/>
              </p:nvSpPr>
              <p:spPr bwMode="auto">
                <a:xfrm>
                  <a:off x="717" y="3606"/>
                  <a:ext cx="245" cy="86"/>
                </a:xfrm>
                <a:custGeom>
                  <a:avLst/>
                  <a:gdLst>
                    <a:gd name="T0" fmla="*/ 0 w 488"/>
                    <a:gd name="T1" fmla="*/ 63 h 173"/>
                    <a:gd name="T2" fmla="*/ 33 w 488"/>
                    <a:gd name="T3" fmla="*/ 86 h 173"/>
                    <a:gd name="T4" fmla="*/ 111 w 488"/>
                    <a:gd name="T5" fmla="*/ 83 h 173"/>
                    <a:gd name="T6" fmla="*/ 210 w 488"/>
                    <a:gd name="T7" fmla="*/ 58 h 173"/>
                    <a:gd name="T8" fmla="*/ 245 w 488"/>
                    <a:gd name="T9" fmla="*/ 21 h 173"/>
                    <a:gd name="T10" fmla="*/ 222 w 488"/>
                    <a:gd name="T11" fmla="*/ 1 h 173"/>
                    <a:gd name="T12" fmla="*/ 127 w 488"/>
                    <a:gd name="T13" fmla="*/ 0 h 173"/>
                    <a:gd name="T14" fmla="*/ 55 w 488"/>
                    <a:gd name="T15" fmla="*/ 6 h 173"/>
                    <a:gd name="T16" fmla="*/ 8 w 488"/>
                    <a:gd name="T17" fmla="*/ 38 h 173"/>
                    <a:gd name="T18" fmla="*/ 56 w 488"/>
                    <a:gd name="T19" fmla="*/ 47 h 173"/>
                    <a:gd name="T20" fmla="*/ 138 w 488"/>
                    <a:gd name="T21" fmla="*/ 26 h 173"/>
                    <a:gd name="T22" fmla="*/ 209 w 488"/>
                    <a:gd name="T23" fmla="*/ 26 h 173"/>
                    <a:gd name="T24" fmla="*/ 135 w 488"/>
                    <a:gd name="T25" fmla="*/ 55 h 173"/>
                    <a:gd name="T26" fmla="*/ 71 w 488"/>
                    <a:gd name="T27" fmla="*/ 63 h 173"/>
                    <a:gd name="T28" fmla="*/ 0 w 488"/>
                    <a:gd name="T29" fmla="*/ 63 h 173"/>
                    <a:gd name="T30" fmla="*/ 0 w 488"/>
                    <a:gd name="T31" fmla="*/ 63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grpSp>
      </p:grpSp>
      <p:grpSp>
        <p:nvGrpSpPr>
          <p:cNvPr id="1035" name="Group 37">
            <a:extLst>
              <a:ext uri="{FF2B5EF4-FFF2-40B4-BE49-F238E27FC236}">
                <a16:creationId xmlns:a16="http://schemas.microsoft.com/office/drawing/2014/main" id="{7A5D24C4-5AE6-3893-D0AF-57D085FB88B2}"/>
              </a:ext>
            </a:extLst>
          </p:cNvPr>
          <p:cNvGrpSpPr>
            <a:grpSpLocks/>
          </p:cNvGrpSpPr>
          <p:nvPr/>
        </p:nvGrpSpPr>
        <p:grpSpPr bwMode="auto">
          <a:xfrm>
            <a:off x="8680450" y="2116138"/>
            <a:ext cx="385763" cy="4308475"/>
            <a:chOff x="5468" y="1333"/>
            <a:chExt cx="243" cy="2714"/>
          </a:xfrm>
        </p:grpSpPr>
        <p:sp>
          <p:nvSpPr>
            <p:cNvPr id="1049" name="Freeform 38">
              <a:extLst>
                <a:ext uri="{FF2B5EF4-FFF2-40B4-BE49-F238E27FC236}">
                  <a16:creationId xmlns:a16="http://schemas.microsoft.com/office/drawing/2014/main" id="{132DF665-7646-7359-256B-37547174C2E0}"/>
                </a:ext>
              </a:extLst>
            </p:cNvPr>
            <p:cNvSpPr>
              <a:spLocks/>
            </p:cNvSpPr>
            <p:nvPr userDrawn="1"/>
          </p:nvSpPr>
          <p:spPr bwMode="auto">
            <a:xfrm flipH="1">
              <a:off x="5468" y="2620"/>
              <a:ext cx="205" cy="1427"/>
            </a:xfrm>
            <a:custGeom>
              <a:avLst/>
              <a:gdLst>
                <a:gd name="T0" fmla="*/ 184 w 772"/>
                <a:gd name="T1" fmla="*/ 1379 h 3266"/>
                <a:gd name="T2" fmla="*/ 101 w 772"/>
                <a:gd name="T3" fmla="*/ 1287 h 3266"/>
                <a:gd name="T4" fmla="*/ 85 w 772"/>
                <a:gd name="T5" fmla="*/ 1216 h 3266"/>
                <a:gd name="T6" fmla="*/ 99 w 772"/>
                <a:gd name="T7" fmla="*/ 1111 h 3266"/>
                <a:gd name="T8" fmla="*/ 157 w 772"/>
                <a:gd name="T9" fmla="*/ 984 h 3266"/>
                <a:gd name="T10" fmla="*/ 170 w 772"/>
                <a:gd name="T11" fmla="*/ 904 h 3266"/>
                <a:gd name="T12" fmla="*/ 157 w 772"/>
                <a:gd name="T13" fmla="*/ 851 h 3266"/>
                <a:gd name="T14" fmla="*/ 106 w 772"/>
                <a:gd name="T15" fmla="*/ 812 h 3266"/>
                <a:gd name="T16" fmla="*/ 96 w 772"/>
                <a:gd name="T17" fmla="*/ 763 h 3266"/>
                <a:gd name="T18" fmla="*/ 114 w 772"/>
                <a:gd name="T19" fmla="*/ 693 h 3266"/>
                <a:gd name="T20" fmla="*/ 197 w 772"/>
                <a:gd name="T21" fmla="*/ 505 h 3266"/>
                <a:gd name="T22" fmla="*/ 205 w 772"/>
                <a:gd name="T23" fmla="*/ 413 h 3266"/>
                <a:gd name="T24" fmla="*/ 184 w 772"/>
                <a:gd name="T25" fmla="*/ 312 h 3266"/>
                <a:gd name="T26" fmla="*/ 114 w 772"/>
                <a:gd name="T27" fmla="*/ 263 h 3266"/>
                <a:gd name="T28" fmla="*/ 53 w 772"/>
                <a:gd name="T29" fmla="*/ 184 h 3266"/>
                <a:gd name="T30" fmla="*/ 0 w 772"/>
                <a:gd name="T31" fmla="*/ 0 h 3266"/>
                <a:gd name="T32" fmla="*/ 8 w 772"/>
                <a:gd name="T33" fmla="*/ 167 h 3266"/>
                <a:gd name="T34" fmla="*/ 48 w 772"/>
                <a:gd name="T35" fmla="*/ 267 h 3266"/>
                <a:gd name="T36" fmla="*/ 101 w 772"/>
                <a:gd name="T37" fmla="*/ 329 h 3266"/>
                <a:gd name="T38" fmla="*/ 160 w 772"/>
                <a:gd name="T39" fmla="*/ 364 h 3266"/>
                <a:gd name="T40" fmla="*/ 163 w 772"/>
                <a:gd name="T41" fmla="*/ 456 h 3266"/>
                <a:gd name="T42" fmla="*/ 133 w 772"/>
                <a:gd name="T43" fmla="*/ 553 h 3266"/>
                <a:gd name="T44" fmla="*/ 64 w 772"/>
                <a:gd name="T45" fmla="*/ 724 h 3266"/>
                <a:gd name="T46" fmla="*/ 61 w 772"/>
                <a:gd name="T47" fmla="*/ 834 h 3266"/>
                <a:gd name="T48" fmla="*/ 125 w 772"/>
                <a:gd name="T49" fmla="*/ 895 h 3266"/>
                <a:gd name="T50" fmla="*/ 122 w 772"/>
                <a:gd name="T51" fmla="*/ 952 h 3266"/>
                <a:gd name="T52" fmla="*/ 66 w 772"/>
                <a:gd name="T53" fmla="*/ 1071 h 3266"/>
                <a:gd name="T54" fmla="*/ 42 w 772"/>
                <a:gd name="T55" fmla="*/ 1185 h 3266"/>
                <a:gd name="T56" fmla="*/ 64 w 772"/>
                <a:gd name="T57" fmla="*/ 1308 h 3266"/>
                <a:gd name="T58" fmla="*/ 114 w 772"/>
                <a:gd name="T59" fmla="*/ 1374 h 3266"/>
                <a:gd name="T60" fmla="*/ 178 w 772"/>
                <a:gd name="T61" fmla="*/ 1427 h 3266"/>
                <a:gd name="T62" fmla="*/ 184 w 772"/>
                <a:gd name="T63" fmla="*/ 1379 h 3266"/>
                <a:gd name="T64" fmla="*/ 184 w 772"/>
                <a:gd name="T65" fmla="*/ 137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50" name="Freeform 39">
              <a:extLst>
                <a:ext uri="{FF2B5EF4-FFF2-40B4-BE49-F238E27FC236}">
                  <a16:creationId xmlns:a16="http://schemas.microsoft.com/office/drawing/2014/main" id="{C0627C8E-1A8B-FF00-7D11-084D24D3121A}"/>
                </a:ext>
              </a:extLst>
            </p:cNvPr>
            <p:cNvSpPr>
              <a:spLocks/>
            </p:cNvSpPr>
            <p:nvPr userDrawn="1"/>
          </p:nvSpPr>
          <p:spPr bwMode="auto">
            <a:xfrm flipH="1">
              <a:off x="5506" y="1333"/>
              <a:ext cx="205" cy="1633"/>
            </a:xfrm>
            <a:custGeom>
              <a:avLst/>
              <a:gdLst>
                <a:gd name="T0" fmla="*/ 184 w 772"/>
                <a:gd name="T1" fmla="*/ 1578 h 3266"/>
                <a:gd name="T2" fmla="*/ 101 w 772"/>
                <a:gd name="T3" fmla="*/ 1473 h 3266"/>
                <a:gd name="T4" fmla="*/ 85 w 772"/>
                <a:gd name="T5" fmla="*/ 1392 h 3266"/>
                <a:gd name="T6" fmla="*/ 99 w 772"/>
                <a:gd name="T7" fmla="*/ 1271 h 3266"/>
                <a:gd name="T8" fmla="*/ 157 w 772"/>
                <a:gd name="T9" fmla="*/ 1126 h 3266"/>
                <a:gd name="T10" fmla="*/ 170 w 772"/>
                <a:gd name="T11" fmla="*/ 1035 h 3266"/>
                <a:gd name="T12" fmla="*/ 157 w 772"/>
                <a:gd name="T13" fmla="*/ 974 h 3266"/>
                <a:gd name="T14" fmla="*/ 106 w 772"/>
                <a:gd name="T15" fmla="*/ 930 h 3266"/>
                <a:gd name="T16" fmla="*/ 96 w 772"/>
                <a:gd name="T17" fmla="*/ 874 h 3266"/>
                <a:gd name="T18" fmla="*/ 114 w 772"/>
                <a:gd name="T19" fmla="*/ 794 h 3266"/>
                <a:gd name="T20" fmla="*/ 197 w 772"/>
                <a:gd name="T21" fmla="*/ 578 h 3266"/>
                <a:gd name="T22" fmla="*/ 205 w 772"/>
                <a:gd name="T23" fmla="*/ 473 h 3266"/>
                <a:gd name="T24" fmla="*/ 184 w 772"/>
                <a:gd name="T25" fmla="*/ 357 h 3266"/>
                <a:gd name="T26" fmla="*/ 114 w 772"/>
                <a:gd name="T27" fmla="*/ 302 h 3266"/>
                <a:gd name="T28" fmla="*/ 53 w 772"/>
                <a:gd name="T29" fmla="*/ 211 h 3266"/>
                <a:gd name="T30" fmla="*/ 0 w 772"/>
                <a:gd name="T31" fmla="*/ 0 h 3266"/>
                <a:gd name="T32" fmla="*/ 8 w 772"/>
                <a:gd name="T33" fmla="*/ 191 h 3266"/>
                <a:gd name="T34" fmla="*/ 48 w 772"/>
                <a:gd name="T35" fmla="*/ 306 h 3266"/>
                <a:gd name="T36" fmla="*/ 101 w 772"/>
                <a:gd name="T37" fmla="*/ 377 h 3266"/>
                <a:gd name="T38" fmla="*/ 160 w 772"/>
                <a:gd name="T39" fmla="*/ 417 h 3266"/>
                <a:gd name="T40" fmla="*/ 163 w 772"/>
                <a:gd name="T41" fmla="*/ 522 h 3266"/>
                <a:gd name="T42" fmla="*/ 133 w 772"/>
                <a:gd name="T43" fmla="*/ 633 h 3266"/>
                <a:gd name="T44" fmla="*/ 64 w 772"/>
                <a:gd name="T45" fmla="*/ 829 h 3266"/>
                <a:gd name="T46" fmla="*/ 61 w 772"/>
                <a:gd name="T47" fmla="*/ 955 h 3266"/>
                <a:gd name="T48" fmla="*/ 125 w 772"/>
                <a:gd name="T49" fmla="*/ 1025 h 3266"/>
                <a:gd name="T50" fmla="*/ 122 w 772"/>
                <a:gd name="T51" fmla="*/ 1090 h 3266"/>
                <a:gd name="T52" fmla="*/ 66 w 772"/>
                <a:gd name="T53" fmla="*/ 1226 h 3266"/>
                <a:gd name="T54" fmla="*/ 42 w 772"/>
                <a:gd name="T55" fmla="*/ 1357 h 3266"/>
                <a:gd name="T56" fmla="*/ 64 w 772"/>
                <a:gd name="T57" fmla="*/ 1497 h 3266"/>
                <a:gd name="T58" fmla="*/ 114 w 772"/>
                <a:gd name="T59" fmla="*/ 1572 h 3266"/>
                <a:gd name="T60" fmla="*/ 178 w 772"/>
                <a:gd name="T61" fmla="*/ 1633 h 3266"/>
                <a:gd name="T62" fmla="*/ 184 w 772"/>
                <a:gd name="T63" fmla="*/ 1578 h 3266"/>
                <a:gd name="T64" fmla="*/ 184 w 772"/>
                <a:gd name="T65" fmla="*/ 1578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grpSp>
        <p:nvGrpSpPr>
          <p:cNvPr id="1036" name="Group 40">
            <a:extLst>
              <a:ext uri="{FF2B5EF4-FFF2-40B4-BE49-F238E27FC236}">
                <a16:creationId xmlns:a16="http://schemas.microsoft.com/office/drawing/2014/main" id="{E141FDB6-F512-F857-7F13-679BA54F0BF7}"/>
              </a:ext>
            </a:extLst>
          </p:cNvPr>
          <p:cNvGrpSpPr>
            <a:grpSpLocks/>
          </p:cNvGrpSpPr>
          <p:nvPr/>
        </p:nvGrpSpPr>
        <p:grpSpPr bwMode="auto">
          <a:xfrm>
            <a:off x="7318375" y="90488"/>
            <a:ext cx="2133600" cy="1911350"/>
            <a:chOff x="4610" y="57"/>
            <a:chExt cx="1344" cy="1204"/>
          </a:xfrm>
        </p:grpSpPr>
        <p:grpSp>
          <p:nvGrpSpPr>
            <p:cNvPr id="1037" name="Group 41">
              <a:extLst>
                <a:ext uri="{FF2B5EF4-FFF2-40B4-BE49-F238E27FC236}">
                  <a16:creationId xmlns:a16="http://schemas.microsoft.com/office/drawing/2014/main" id="{87CEF6B0-016A-31D3-7B35-43F15173681D}"/>
                </a:ext>
              </a:extLst>
            </p:cNvPr>
            <p:cNvGrpSpPr>
              <a:grpSpLocks/>
            </p:cNvGrpSpPr>
            <p:nvPr userDrawn="1"/>
          </p:nvGrpSpPr>
          <p:grpSpPr bwMode="auto">
            <a:xfrm>
              <a:off x="4610" y="57"/>
              <a:ext cx="1344" cy="1204"/>
              <a:chOff x="4610" y="57"/>
              <a:chExt cx="1344" cy="1204"/>
            </a:xfrm>
          </p:grpSpPr>
          <p:sp>
            <p:nvSpPr>
              <p:cNvPr id="1039" name="Freeform 42">
                <a:extLst>
                  <a:ext uri="{FF2B5EF4-FFF2-40B4-BE49-F238E27FC236}">
                    <a16:creationId xmlns:a16="http://schemas.microsoft.com/office/drawing/2014/main" id="{93F12CB8-1007-50AB-816D-4C787D823A3D}"/>
                  </a:ext>
                </a:extLst>
              </p:cNvPr>
              <p:cNvSpPr>
                <a:spLocks/>
              </p:cNvSpPr>
              <p:nvPr userDrawn="1"/>
            </p:nvSpPr>
            <p:spPr bwMode="auto">
              <a:xfrm rot="-3172564">
                <a:off x="5430" y="1086"/>
                <a:ext cx="62" cy="288"/>
              </a:xfrm>
              <a:custGeom>
                <a:avLst/>
                <a:gdLst>
                  <a:gd name="T0" fmla="*/ 31 w 245"/>
                  <a:gd name="T1" fmla="*/ 3 h 806"/>
                  <a:gd name="T2" fmla="*/ 33 w 245"/>
                  <a:gd name="T3" fmla="*/ 122 h 806"/>
                  <a:gd name="T4" fmla="*/ 0 w 245"/>
                  <a:gd name="T5" fmla="*/ 288 h 806"/>
                  <a:gd name="T6" fmla="*/ 20 w 245"/>
                  <a:gd name="T7" fmla="*/ 282 h 806"/>
                  <a:gd name="T8" fmla="*/ 55 w 245"/>
                  <a:gd name="T9" fmla="*/ 134 h 806"/>
                  <a:gd name="T10" fmla="*/ 62 w 245"/>
                  <a:gd name="T11" fmla="*/ 0 h 806"/>
                  <a:gd name="T12" fmla="*/ 31 w 245"/>
                  <a:gd name="T13" fmla="*/ 3 h 806"/>
                  <a:gd name="T14" fmla="*/ 31 w 245"/>
                  <a:gd name="T15" fmla="*/ 3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1040" name="Group 43">
                <a:extLst>
                  <a:ext uri="{FF2B5EF4-FFF2-40B4-BE49-F238E27FC236}">
                    <a16:creationId xmlns:a16="http://schemas.microsoft.com/office/drawing/2014/main" id="{095F24F0-782D-CECE-A56B-788BF9EE3BCF}"/>
                  </a:ext>
                </a:extLst>
              </p:cNvPr>
              <p:cNvGrpSpPr>
                <a:grpSpLocks/>
              </p:cNvGrpSpPr>
              <p:nvPr userDrawn="1"/>
            </p:nvGrpSpPr>
            <p:grpSpPr bwMode="auto">
              <a:xfrm>
                <a:off x="4610" y="57"/>
                <a:ext cx="1344" cy="985"/>
                <a:chOff x="4610" y="57"/>
                <a:chExt cx="1344" cy="985"/>
              </a:xfrm>
            </p:grpSpPr>
            <p:sp>
              <p:nvSpPr>
                <p:cNvPr id="1041" name="Freeform 44">
                  <a:extLst>
                    <a:ext uri="{FF2B5EF4-FFF2-40B4-BE49-F238E27FC236}">
                      <a16:creationId xmlns:a16="http://schemas.microsoft.com/office/drawing/2014/main" id="{0E4E1ACC-D4C8-B320-B6BE-BFB9147EF839}"/>
                    </a:ext>
                  </a:extLst>
                </p:cNvPr>
                <p:cNvSpPr>
                  <a:spLocks/>
                </p:cNvSpPr>
                <p:nvPr userDrawn="1"/>
              </p:nvSpPr>
              <p:spPr bwMode="auto">
                <a:xfrm rot="-3172564">
                  <a:off x="4966" y="71"/>
                  <a:ext cx="153" cy="125"/>
                </a:xfrm>
                <a:custGeom>
                  <a:avLst/>
                  <a:gdLst>
                    <a:gd name="T0" fmla="*/ 0 w 604"/>
                    <a:gd name="T1" fmla="*/ 0 h 349"/>
                    <a:gd name="T2" fmla="*/ 75 w 604"/>
                    <a:gd name="T3" fmla="*/ 66 h 349"/>
                    <a:gd name="T4" fmla="*/ 127 w 604"/>
                    <a:gd name="T5" fmla="*/ 125 h 349"/>
                    <a:gd name="T6" fmla="*/ 153 w 604"/>
                    <a:gd name="T7" fmla="*/ 50 h 349"/>
                    <a:gd name="T8" fmla="*/ 91 w 604"/>
                    <a:gd name="T9" fmla="*/ 3 h 349"/>
                    <a:gd name="T10" fmla="*/ 118 w 604"/>
                    <a:gd name="T11" fmla="*/ 66 h 349"/>
                    <a:gd name="T12" fmla="*/ 33 w 604"/>
                    <a:gd name="T13" fmla="*/ 6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2" name="Freeform 45">
                  <a:extLst>
                    <a:ext uri="{FF2B5EF4-FFF2-40B4-BE49-F238E27FC236}">
                      <a16:creationId xmlns:a16="http://schemas.microsoft.com/office/drawing/2014/main" id="{D78FD221-1B8F-C48D-B540-CD8CE272411A}"/>
                    </a:ext>
                  </a:extLst>
                </p:cNvPr>
                <p:cNvSpPr>
                  <a:spLocks/>
                </p:cNvSpPr>
                <p:nvPr userDrawn="1"/>
              </p:nvSpPr>
              <p:spPr bwMode="auto">
                <a:xfrm rot="-3172564">
                  <a:off x="5048" y="332"/>
                  <a:ext cx="269" cy="438"/>
                </a:xfrm>
                <a:custGeom>
                  <a:avLst/>
                  <a:gdLst>
                    <a:gd name="T0" fmla="*/ 187 w 1064"/>
                    <a:gd name="T1" fmla="*/ 46 h 1230"/>
                    <a:gd name="T2" fmla="*/ 123 w 1064"/>
                    <a:gd name="T3" fmla="*/ 125 h 1230"/>
                    <a:gd name="T4" fmla="*/ 41 w 1064"/>
                    <a:gd name="T5" fmla="*/ 271 h 1230"/>
                    <a:gd name="T6" fmla="*/ 0 w 1064"/>
                    <a:gd name="T7" fmla="*/ 392 h 1230"/>
                    <a:gd name="T8" fmla="*/ 15 w 1064"/>
                    <a:gd name="T9" fmla="*/ 438 h 1230"/>
                    <a:gd name="T10" fmla="*/ 66 w 1064"/>
                    <a:gd name="T11" fmla="*/ 428 h 1230"/>
                    <a:gd name="T12" fmla="*/ 146 w 1064"/>
                    <a:gd name="T13" fmla="*/ 325 h 1230"/>
                    <a:gd name="T14" fmla="*/ 221 w 1064"/>
                    <a:gd name="T15" fmla="*/ 190 h 1230"/>
                    <a:gd name="T16" fmla="*/ 261 w 1064"/>
                    <a:gd name="T17" fmla="*/ 96 h 1230"/>
                    <a:gd name="T18" fmla="*/ 269 w 1064"/>
                    <a:gd name="T19" fmla="*/ 30 h 1230"/>
                    <a:gd name="T20" fmla="*/ 247 w 1064"/>
                    <a:gd name="T21" fmla="*/ 0 h 1230"/>
                    <a:gd name="T22" fmla="*/ 211 w 1064"/>
                    <a:gd name="T23" fmla="*/ 23 h 1230"/>
                    <a:gd name="T24" fmla="*/ 245 w 1064"/>
                    <a:gd name="T25" fmla="*/ 38 h 1230"/>
                    <a:gd name="T26" fmla="*/ 221 w 1064"/>
                    <a:gd name="T27" fmla="*/ 125 h 1230"/>
                    <a:gd name="T28" fmla="*/ 174 w 1064"/>
                    <a:gd name="T29" fmla="*/ 234 h 1230"/>
                    <a:gd name="T30" fmla="*/ 88 w 1064"/>
                    <a:gd name="T31" fmla="*/ 359 h 1230"/>
                    <a:gd name="T32" fmla="*/ 29 w 1064"/>
                    <a:gd name="T33" fmla="*/ 397 h 1230"/>
                    <a:gd name="T34" fmla="*/ 34 w 1064"/>
                    <a:gd name="T35" fmla="*/ 336 h 1230"/>
                    <a:gd name="T36" fmla="*/ 110 w 1064"/>
                    <a:gd name="T37" fmla="*/ 179 h 1230"/>
                    <a:gd name="T38" fmla="*/ 210 w 1064"/>
                    <a:gd name="T39" fmla="*/ 42 h 1230"/>
                    <a:gd name="T40" fmla="*/ 187 w 1064"/>
                    <a:gd name="T41" fmla="*/ 46 h 1230"/>
                    <a:gd name="T42" fmla="*/ 187 w 1064"/>
                    <a:gd name="T43" fmla="*/ 46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3" name="Freeform 46">
                  <a:extLst>
                    <a:ext uri="{FF2B5EF4-FFF2-40B4-BE49-F238E27FC236}">
                      <a16:creationId xmlns:a16="http://schemas.microsoft.com/office/drawing/2014/main" id="{8C126FF7-AC54-C895-7921-1180A3670805}"/>
                    </a:ext>
                  </a:extLst>
                </p:cNvPr>
                <p:cNvSpPr>
                  <a:spLocks/>
                </p:cNvSpPr>
                <p:nvPr userDrawn="1"/>
              </p:nvSpPr>
              <p:spPr bwMode="auto">
                <a:xfrm rot="-3172564">
                  <a:off x="4858" y="182"/>
                  <a:ext cx="505" cy="898"/>
                </a:xfrm>
                <a:custGeom>
                  <a:avLst/>
                  <a:gdLst>
                    <a:gd name="T0" fmla="*/ 490 w 2002"/>
                    <a:gd name="T1" fmla="*/ 0 h 2521"/>
                    <a:gd name="T2" fmla="*/ 0 w 2002"/>
                    <a:gd name="T3" fmla="*/ 898 h 2521"/>
                    <a:gd name="T4" fmla="*/ 48 w 2002"/>
                    <a:gd name="T5" fmla="*/ 873 h 2521"/>
                    <a:gd name="T6" fmla="*/ 505 w 2002"/>
                    <a:gd name="T7" fmla="*/ 22 h 2521"/>
                    <a:gd name="T8" fmla="*/ 490 w 2002"/>
                    <a:gd name="T9" fmla="*/ 0 h 2521"/>
                    <a:gd name="T10" fmla="*/ 49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4" name="Freeform 47">
                  <a:extLst>
                    <a:ext uri="{FF2B5EF4-FFF2-40B4-BE49-F238E27FC236}">
                      <a16:creationId xmlns:a16="http://schemas.microsoft.com/office/drawing/2014/main" id="{FA6FB4EA-5288-F4D6-BF9B-9393477D17B1}"/>
                    </a:ext>
                  </a:extLst>
                </p:cNvPr>
                <p:cNvSpPr>
                  <a:spLocks/>
                </p:cNvSpPr>
                <p:nvPr userDrawn="1"/>
              </p:nvSpPr>
              <p:spPr bwMode="auto">
                <a:xfrm rot="-3172564">
                  <a:off x="4903" y="-19"/>
                  <a:ext cx="758" cy="1344"/>
                </a:xfrm>
                <a:custGeom>
                  <a:avLst/>
                  <a:gdLst>
                    <a:gd name="T0" fmla="*/ 24 w 3007"/>
                    <a:gd name="T1" fmla="*/ 1014 h 3771"/>
                    <a:gd name="T2" fmla="*/ 99 w 3007"/>
                    <a:gd name="T3" fmla="*/ 1010 h 3771"/>
                    <a:gd name="T4" fmla="*/ 207 w 3007"/>
                    <a:gd name="T5" fmla="*/ 1072 h 3771"/>
                    <a:gd name="T6" fmla="*/ 172 w 3007"/>
                    <a:gd name="T7" fmla="*/ 1004 h 3771"/>
                    <a:gd name="T8" fmla="*/ 93 w 3007"/>
                    <a:gd name="T9" fmla="*/ 963 h 3771"/>
                    <a:gd name="T10" fmla="*/ 161 w 3007"/>
                    <a:gd name="T11" fmla="*/ 969 h 3771"/>
                    <a:gd name="T12" fmla="*/ 247 w 3007"/>
                    <a:gd name="T13" fmla="*/ 1023 h 3771"/>
                    <a:gd name="T14" fmla="*/ 721 w 3007"/>
                    <a:gd name="T15" fmla="*/ 150 h 3771"/>
                    <a:gd name="T16" fmla="*/ 650 w 3007"/>
                    <a:gd name="T17" fmla="*/ 53 h 3771"/>
                    <a:gd name="T18" fmla="*/ 582 w 3007"/>
                    <a:gd name="T19" fmla="*/ 0 h 3771"/>
                    <a:gd name="T20" fmla="*/ 679 w 3007"/>
                    <a:gd name="T21" fmla="*/ 28 h 3771"/>
                    <a:gd name="T22" fmla="*/ 758 w 3007"/>
                    <a:gd name="T23" fmla="*/ 153 h 3771"/>
                    <a:gd name="T24" fmla="*/ 209 w 3007"/>
                    <a:gd name="T25" fmla="*/ 1167 h 3771"/>
                    <a:gd name="T26" fmla="*/ 121 w 3007"/>
                    <a:gd name="T27" fmla="*/ 1216 h 3771"/>
                    <a:gd name="T28" fmla="*/ 26 w 3007"/>
                    <a:gd name="T29" fmla="*/ 1344 h 3771"/>
                    <a:gd name="T30" fmla="*/ 0 w 3007"/>
                    <a:gd name="T31" fmla="*/ 1307 h 3771"/>
                    <a:gd name="T32" fmla="*/ 33 w 3007"/>
                    <a:gd name="T33" fmla="*/ 1294 h 3771"/>
                    <a:gd name="T34" fmla="*/ 95 w 3007"/>
                    <a:gd name="T35" fmla="*/ 1206 h 3771"/>
                    <a:gd name="T36" fmla="*/ 42 w 3007"/>
                    <a:gd name="T37" fmla="*/ 1167 h 3771"/>
                    <a:gd name="T38" fmla="*/ 42 w 3007"/>
                    <a:gd name="T39" fmla="*/ 1132 h 3771"/>
                    <a:gd name="T40" fmla="*/ 104 w 3007"/>
                    <a:gd name="T41" fmla="*/ 1175 h 3771"/>
                    <a:gd name="T42" fmla="*/ 104 w 3007"/>
                    <a:gd name="T43" fmla="*/ 1136 h 3771"/>
                    <a:gd name="T44" fmla="*/ 152 w 3007"/>
                    <a:gd name="T45" fmla="*/ 1148 h 3771"/>
                    <a:gd name="T46" fmla="*/ 108 w 3007"/>
                    <a:gd name="T47" fmla="*/ 1097 h 3771"/>
                    <a:gd name="T48" fmla="*/ 159 w 3007"/>
                    <a:gd name="T49" fmla="*/ 1091 h 3771"/>
                    <a:gd name="T50" fmla="*/ 24 w 3007"/>
                    <a:gd name="T51" fmla="*/ 1014 h 3771"/>
                    <a:gd name="T52" fmla="*/ 24 w 3007"/>
                    <a:gd name="T53" fmla="*/ 1014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5" name="Freeform 48">
                  <a:extLst>
                    <a:ext uri="{FF2B5EF4-FFF2-40B4-BE49-F238E27FC236}">
                      <a16:creationId xmlns:a16="http://schemas.microsoft.com/office/drawing/2014/main" id="{C4F577F4-FA1A-A809-8813-5C5DC0573F76}"/>
                    </a:ext>
                  </a:extLst>
                </p:cNvPr>
                <p:cNvSpPr>
                  <a:spLocks/>
                </p:cNvSpPr>
                <p:nvPr userDrawn="1"/>
              </p:nvSpPr>
              <p:spPr bwMode="auto">
                <a:xfrm rot="-3172564">
                  <a:off x="5297" y="897"/>
                  <a:ext cx="169" cy="122"/>
                </a:xfrm>
                <a:custGeom>
                  <a:avLst/>
                  <a:gdLst>
                    <a:gd name="T0" fmla="*/ 0 w 673"/>
                    <a:gd name="T1" fmla="*/ 29 h 342"/>
                    <a:gd name="T2" fmla="*/ 64 w 673"/>
                    <a:gd name="T3" fmla="*/ 38 h 342"/>
                    <a:gd name="T4" fmla="*/ 160 w 673"/>
                    <a:gd name="T5" fmla="*/ 122 h 342"/>
                    <a:gd name="T6" fmla="*/ 169 w 673"/>
                    <a:gd name="T7" fmla="*/ 103 h 342"/>
                    <a:gd name="T8" fmla="*/ 112 w 673"/>
                    <a:gd name="T9" fmla="*/ 41 h 342"/>
                    <a:gd name="T10" fmla="*/ 7 w 673"/>
                    <a:gd name="T11" fmla="*/ 0 h 342"/>
                    <a:gd name="T12" fmla="*/ 0 w 673"/>
                    <a:gd name="T13" fmla="*/ 29 h 342"/>
                    <a:gd name="T14" fmla="*/ 0 w 673"/>
                    <a:gd name="T15" fmla="*/ 29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6" name="Freeform 49">
                  <a:extLst>
                    <a:ext uri="{FF2B5EF4-FFF2-40B4-BE49-F238E27FC236}">
                      <a16:creationId xmlns:a16="http://schemas.microsoft.com/office/drawing/2014/main" id="{2BC4ACFA-3797-2360-AADC-C7C9E7216463}"/>
                    </a:ext>
                  </a:extLst>
                </p:cNvPr>
                <p:cNvSpPr>
                  <a:spLocks/>
                </p:cNvSpPr>
                <p:nvPr userDrawn="1"/>
              </p:nvSpPr>
              <p:spPr bwMode="auto">
                <a:xfrm rot="-3172564">
                  <a:off x="5253" y="806"/>
                  <a:ext cx="181" cy="144"/>
                </a:xfrm>
                <a:custGeom>
                  <a:avLst/>
                  <a:gdLst>
                    <a:gd name="T0" fmla="*/ 0 w 716"/>
                    <a:gd name="T1" fmla="*/ 28 h 403"/>
                    <a:gd name="T2" fmla="*/ 86 w 716"/>
                    <a:gd name="T3" fmla="*/ 53 h 403"/>
                    <a:gd name="T4" fmla="*/ 161 w 716"/>
                    <a:gd name="T5" fmla="*/ 144 h 403"/>
                    <a:gd name="T6" fmla="*/ 181 w 716"/>
                    <a:gd name="T7" fmla="*/ 106 h 403"/>
                    <a:gd name="T8" fmla="*/ 106 w 716"/>
                    <a:gd name="T9" fmla="*/ 41 h 403"/>
                    <a:gd name="T10" fmla="*/ 18 w 716"/>
                    <a:gd name="T11" fmla="*/ 0 h 403"/>
                    <a:gd name="T12" fmla="*/ 0 w 716"/>
                    <a:gd name="T13" fmla="*/ 28 h 403"/>
                    <a:gd name="T14" fmla="*/ 0 w 716"/>
                    <a:gd name="T15" fmla="*/ 28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7" name="Freeform 50">
                  <a:extLst>
                    <a:ext uri="{FF2B5EF4-FFF2-40B4-BE49-F238E27FC236}">
                      <a16:creationId xmlns:a16="http://schemas.microsoft.com/office/drawing/2014/main" id="{C851618A-2570-A363-4DE8-7C384BFA7081}"/>
                    </a:ext>
                  </a:extLst>
                </p:cNvPr>
                <p:cNvSpPr>
                  <a:spLocks/>
                </p:cNvSpPr>
                <p:nvPr userDrawn="1"/>
              </p:nvSpPr>
              <p:spPr bwMode="auto">
                <a:xfrm rot="-3172564">
                  <a:off x="4985" y="210"/>
                  <a:ext cx="181" cy="147"/>
                </a:xfrm>
                <a:custGeom>
                  <a:avLst/>
                  <a:gdLst>
                    <a:gd name="T0" fmla="*/ 0 w 717"/>
                    <a:gd name="T1" fmla="*/ 28 h 411"/>
                    <a:gd name="T2" fmla="*/ 80 w 717"/>
                    <a:gd name="T3" fmla="*/ 50 h 411"/>
                    <a:gd name="T4" fmla="*/ 164 w 717"/>
                    <a:gd name="T5" fmla="*/ 147 h 411"/>
                    <a:gd name="T6" fmla="*/ 181 w 717"/>
                    <a:gd name="T7" fmla="*/ 112 h 411"/>
                    <a:gd name="T8" fmla="*/ 99 w 717"/>
                    <a:gd name="T9" fmla="*/ 31 h 411"/>
                    <a:gd name="T10" fmla="*/ 14 w 717"/>
                    <a:gd name="T11" fmla="*/ 0 h 411"/>
                    <a:gd name="T12" fmla="*/ 0 w 717"/>
                    <a:gd name="T13" fmla="*/ 28 h 411"/>
                    <a:gd name="T14" fmla="*/ 0 w 717"/>
                    <a:gd name="T15" fmla="*/ 28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8" name="Freeform 51">
                  <a:extLst>
                    <a:ext uri="{FF2B5EF4-FFF2-40B4-BE49-F238E27FC236}">
                      <a16:creationId xmlns:a16="http://schemas.microsoft.com/office/drawing/2014/main" id="{45BB563A-4B00-86BE-D8B6-9D52976C68BE}"/>
                    </a:ext>
                  </a:extLst>
                </p:cNvPr>
                <p:cNvSpPr>
                  <a:spLocks/>
                </p:cNvSpPr>
                <p:nvPr userDrawn="1"/>
              </p:nvSpPr>
              <p:spPr bwMode="auto">
                <a:xfrm rot="-3172564">
                  <a:off x="4948" y="142"/>
                  <a:ext cx="179" cy="138"/>
                </a:xfrm>
                <a:custGeom>
                  <a:avLst/>
                  <a:gdLst>
                    <a:gd name="T0" fmla="*/ 0 w 709"/>
                    <a:gd name="T1" fmla="*/ 31 h 386"/>
                    <a:gd name="T2" fmla="*/ 69 w 709"/>
                    <a:gd name="T3" fmla="*/ 47 h 386"/>
                    <a:gd name="T4" fmla="*/ 168 w 709"/>
                    <a:gd name="T5" fmla="*/ 138 h 386"/>
                    <a:gd name="T6" fmla="*/ 179 w 709"/>
                    <a:gd name="T7" fmla="*/ 110 h 386"/>
                    <a:gd name="T8" fmla="*/ 77 w 709"/>
                    <a:gd name="T9" fmla="*/ 19 h 386"/>
                    <a:gd name="T10" fmla="*/ 11 w 709"/>
                    <a:gd name="T11" fmla="*/ 0 h 386"/>
                    <a:gd name="T12" fmla="*/ 0 w 709"/>
                    <a:gd name="T13" fmla="*/ 31 h 386"/>
                    <a:gd name="T14" fmla="*/ 0 w 709"/>
                    <a:gd name="T15" fmla="*/ 3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grpSp>
        <p:sp>
          <p:nvSpPr>
            <p:cNvPr id="1038" name="Line 52">
              <a:extLst>
                <a:ext uri="{FF2B5EF4-FFF2-40B4-BE49-F238E27FC236}">
                  <a16:creationId xmlns:a16="http://schemas.microsoft.com/office/drawing/2014/main" id="{DDFCF38B-2E90-690B-CCC6-77D82693D5F1}"/>
                </a:ext>
              </a:extLst>
            </p:cNvPr>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gr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Rac/YouTube%20-%20D&#226;y%20chuy&#7873;n%20ph&#226;n%20lo&#7841;i%20v&#224;%20t&#225;i%20ch&#7871;%20r&#225;c%20v&#244;%20c&#417;.flv.flv"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slide" Target="slide9.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A128769-E16A-B9CE-F1DA-07E5C6E2E9B7}"/>
              </a:ext>
            </a:extLst>
          </p:cNvPr>
          <p:cNvSpPr>
            <a:spLocks noGrp="1" noChangeArrowheads="1"/>
          </p:cNvSpPr>
          <p:nvPr>
            <p:ph type="ctrTitle" idx="4294967295"/>
          </p:nvPr>
        </p:nvSpPr>
        <p:spPr>
          <a:xfrm>
            <a:off x="0" y="2743200"/>
            <a:ext cx="6400800" cy="763588"/>
          </a:xfrm>
          <a:solidFill>
            <a:schemeClr val="accent1"/>
          </a:solidFill>
        </p:spPr>
        <p:txBody>
          <a:bodyPr/>
          <a:lstStyle/>
          <a:p>
            <a:pPr eaLnBrk="1" hangingPunct="1">
              <a:defRPr/>
            </a:pPr>
            <a:r>
              <a:rPr lang="en-US">
                <a:effectLst>
                  <a:outerShdw blurRad="38100" dist="38100" dir="2700000" algn="tl">
                    <a:srgbClr val="FFFFFF"/>
                  </a:outerShdw>
                </a:effectLst>
              </a:rPr>
              <a:t>PHÂN LOẠI RÁC</a:t>
            </a:r>
          </a:p>
        </p:txBody>
      </p:sp>
      <p:sp>
        <p:nvSpPr>
          <p:cNvPr id="3076" name="Text Box 6">
            <a:extLst>
              <a:ext uri="{FF2B5EF4-FFF2-40B4-BE49-F238E27FC236}">
                <a16:creationId xmlns:a16="http://schemas.microsoft.com/office/drawing/2014/main" id="{E559DDF3-A317-C992-612E-6D01D52A0534}"/>
              </a:ext>
            </a:extLst>
          </p:cNvPr>
          <p:cNvSpPr txBox="1">
            <a:spLocks noChangeArrowheads="1"/>
          </p:cNvSpPr>
          <p:nvPr/>
        </p:nvSpPr>
        <p:spPr bwMode="auto">
          <a:xfrm>
            <a:off x="3581400" y="2362200"/>
            <a:ext cx="3962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spcBef>
                <a:spcPct val="50000"/>
              </a:spcBef>
            </a:pPr>
            <a:r>
              <a:rPr lang="en-US" altLang="en-VN"/>
              <a:t>PHÂN LOẠI RÁC THẢI</a:t>
            </a:r>
          </a:p>
        </p:txBody>
      </p:sp>
      <p:sp>
        <p:nvSpPr>
          <p:cNvPr id="3078" name="WordArt 17">
            <a:extLst>
              <a:ext uri="{FF2B5EF4-FFF2-40B4-BE49-F238E27FC236}">
                <a16:creationId xmlns:a16="http://schemas.microsoft.com/office/drawing/2014/main" id="{F0DD9825-A196-F039-D496-CFE419F2F5E9}"/>
              </a:ext>
            </a:extLst>
          </p:cNvPr>
          <p:cNvSpPr>
            <a:spLocks noChangeArrowheads="1" noChangeShapeType="1" noTextEdit="1"/>
          </p:cNvSpPr>
          <p:nvPr/>
        </p:nvSpPr>
        <p:spPr bwMode="auto">
          <a:xfrm>
            <a:off x="642938" y="2438400"/>
            <a:ext cx="7858125" cy="2819400"/>
          </a:xfrm>
          <a:prstGeom prst="rect">
            <a:avLst/>
          </a:prstGeom>
        </p:spPr>
        <p:txBody>
          <a:bodyPr wrap="none" fromWordArt="1">
            <a:prstTxWarp prst="textWave1">
              <a:avLst>
                <a:gd name="adj1" fmla="val 13005"/>
                <a:gd name="adj2" fmla="val 0"/>
              </a:avLst>
            </a:prstTxWarp>
          </a:bodyPr>
          <a:lstStyle/>
          <a:p>
            <a:pPr algn="ctr"/>
            <a:endParaRPr lang="en-VN" sz="60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3079" name="TextBox 1">
            <a:extLst>
              <a:ext uri="{FF2B5EF4-FFF2-40B4-BE49-F238E27FC236}">
                <a16:creationId xmlns:a16="http://schemas.microsoft.com/office/drawing/2014/main" id="{EAD3F890-4492-8739-C13F-BFFEEE816C89}"/>
              </a:ext>
            </a:extLst>
          </p:cNvPr>
          <p:cNvSpPr txBox="1">
            <a:spLocks noChangeArrowheads="1"/>
          </p:cNvSpPr>
          <p:nvPr/>
        </p:nvSpPr>
        <p:spPr bwMode="auto">
          <a:xfrm>
            <a:off x="2400300" y="3582988"/>
            <a:ext cx="434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r>
              <a:rPr lang="en-US" altLang="en-VN" sz="2800" dirty="0" err="1">
                <a:latin typeface="Times New Roman" panose="02020603050405020304" pitchFamily="18" charset="0"/>
                <a:cs typeface="Times New Roman" panose="02020603050405020304" pitchFamily="18" charset="0"/>
              </a:rPr>
              <a:t>Giáo</a:t>
            </a:r>
            <a:r>
              <a:rPr lang="en-US" altLang="en-VN" sz="2800" dirty="0">
                <a:latin typeface="Times New Roman" panose="02020603050405020304" pitchFamily="18" charset="0"/>
                <a:cs typeface="Times New Roman" panose="02020603050405020304" pitchFamily="18" charset="0"/>
              </a:rPr>
              <a:t> </a:t>
            </a:r>
            <a:r>
              <a:rPr lang="en-US" altLang="en-VN" sz="2800" dirty="0" err="1">
                <a:latin typeface="Times New Roman" panose="02020603050405020304" pitchFamily="18" charset="0"/>
                <a:cs typeface="Times New Roman" panose="02020603050405020304" pitchFamily="18" charset="0"/>
              </a:rPr>
              <a:t>viên</a:t>
            </a:r>
            <a:r>
              <a:rPr lang="en-US" altLang="en-VN" sz="2800" dirty="0">
                <a:latin typeface="Times New Roman" panose="02020603050405020304" pitchFamily="18" charset="0"/>
                <a:cs typeface="Times New Roman" panose="02020603050405020304" pitchFamily="18" charset="0"/>
              </a:rPr>
              <a:t>: Lê </a:t>
            </a:r>
            <a:r>
              <a:rPr lang="en-US" altLang="en-VN" sz="2800" dirty="0" err="1">
                <a:latin typeface="Times New Roman" panose="02020603050405020304" pitchFamily="18" charset="0"/>
                <a:cs typeface="Times New Roman" panose="02020603050405020304" pitchFamily="18" charset="0"/>
              </a:rPr>
              <a:t>Thị</a:t>
            </a:r>
            <a:r>
              <a:rPr lang="en-US" altLang="en-VN" sz="2800" dirty="0">
                <a:latin typeface="Times New Roman" panose="02020603050405020304" pitchFamily="18" charset="0"/>
                <a:cs typeface="Times New Roman" panose="02020603050405020304" pitchFamily="18" charset="0"/>
              </a:rPr>
              <a:t> Thu </a:t>
            </a:r>
            <a:r>
              <a:rPr lang="en-US" altLang="en-VN" sz="2800" dirty="0" err="1">
                <a:latin typeface="Times New Roman" panose="02020603050405020304" pitchFamily="18" charset="0"/>
                <a:cs typeface="Times New Roman" panose="02020603050405020304" pitchFamily="18" charset="0"/>
              </a:rPr>
              <a:t>Trà</a:t>
            </a:r>
            <a:endParaRPr lang="en-US" altLang="en-VN" sz="28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F9185F76-3172-5D48-B0EA-372FF3C8ABBE}"/>
              </a:ext>
            </a:extLst>
          </p:cNvPr>
          <p:cNvSpPr txBox="1"/>
          <p:nvPr/>
        </p:nvSpPr>
        <p:spPr>
          <a:xfrm>
            <a:off x="1905000" y="309304"/>
            <a:ext cx="5119991" cy="923330"/>
          </a:xfrm>
          <a:prstGeom prst="rect">
            <a:avLst/>
          </a:prstGeom>
          <a:noFill/>
        </p:spPr>
        <p:txBody>
          <a:bodyPr wrap="none" rtlCol="0">
            <a:spAutoFit/>
          </a:bodyPr>
          <a:lstStyle/>
          <a:p>
            <a:pPr algn="ctr" eaLnBrk="1" hangingPunct="1">
              <a:defRPr/>
            </a:pPr>
            <a:r>
              <a:rPr lang="en-US" sz="1800" b="1" dirty="0">
                <a:ln>
                  <a:solidFill>
                    <a:schemeClr val="tx2">
                      <a:lumMod val="50000"/>
                    </a:schemeClr>
                  </a:solidFill>
                </a:ln>
                <a:solidFill>
                  <a:schemeClr val="accent6">
                    <a:lumMod val="50000"/>
                  </a:schemeClr>
                </a:solidFill>
                <a:latin typeface="Times New Roman" panose="02020603050405020304" pitchFamily="18" charset="0"/>
                <a:cs typeface="Times New Roman" panose="02020603050405020304" pitchFamily="18" charset="0"/>
              </a:rPr>
              <a:t>PHÒNG GIÁO DỤC </a:t>
            </a:r>
            <a:r>
              <a:rPr lang="en-US" b="1" dirty="0">
                <a:ln>
                  <a:solidFill>
                    <a:schemeClr val="tx2">
                      <a:lumMod val="50000"/>
                    </a:schemeClr>
                  </a:solidFill>
                </a:ln>
                <a:solidFill>
                  <a:schemeClr val="accent6">
                    <a:lumMod val="50000"/>
                  </a:schemeClr>
                </a:solidFill>
                <a:latin typeface="Times New Roman" panose="02020603050405020304" pitchFamily="18" charset="0"/>
                <a:cs typeface="Times New Roman" panose="02020603050405020304" pitchFamily="18" charset="0"/>
              </a:rPr>
              <a:t>VÀ ĐT QUẬN LONG BIÊN</a:t>
            </a:r>
            <a:endParaRPr lang="en-US" sz="1800" b="1" dirty="0">
              <a:ln>
                <a:solidFill>
                  <a:schemeClr val="tx2">
                    <a:lumMod val="50000"/>
                  </a:schemeClr>
                </a:solidFill>
              </a:ln>
              <a:solidFill>
                <a:schemeClr val="accent6">
                  <a:lumMod val="50000"/>
                </a:schemeClr>
              </a:solidFill>
              <a:latin typeface="Times New Roman" panose="02020603050405020304" pitchFamily="18" charset="0"/>
              <a:cs typeface="Times New Roman" panose="02020603050405020304" pitchFamily="18" charset="0"/>
            </a:endParaRPr>
          </a:p>
          <a:p>
            <a:pPr algn="ctr" eaLnBrk="1" hangingPunct="1">
              <a:defRPr/>
            </a:pPr>
            <a:r>
              <a:rPr lang="en-US" sz="1800" b="1" dirty="0">
                <a:ln>
                  <a:solidFill>
                    <a:schemeClr val="tx2">
                      <a:lumMod val="50000"/>
                    </a:schemeClr>
                  </a:solidFill>
                </a:ln>
                <a:solidFill>
                  <a:schemeClr val="accent6">
                    <a:lumMod val="50000"/>
                  </a:schemeClr>
                </a:solidFill>
                <a:latin typeface="Times New Roman" panose="02020603050405020304" pitchFamily="18" charset="0"/>
                <a:cs typeface="Times New Roman" panose="02020603050405020304" pitchFamily="18" charset="0"/>
              </a:rPr>
              <a:t>TRƯỜNG MẦM NON </a:t>
            </a:r>
            <a:r>
              <a:rPr lang="en-US" b="1" dirty="0">
                <a:ln>
                  <a:solidFill>
                    <a:schemeClr val="tx2">
                      <a:lumMod val="50000"/>
                    </a:schemeClr>
                  </a:solidFill>
                </a:ln>
                <a:solidFill>
                  <a:schemeClr val="accent6">
                    <a:lumMod val="50000"/>
                  </a:schemeClr>
                </a:solidFill>
                <a:latin typeface="Times New Roman" panose="02020603050405020304" pitchFamily="18" charset="0"/>
                <a:cs typeface="Times New Roman" panose="02020603050405020304" pitchFamily="18" charset="0"/>
              </a:rPr>
              <a:t>NẮNG MAI</a:t>
            </a:r>
            <a:endParaRPr lang="en-US" dirty="0"/>
          </a:p>
          <a:p>
            <a:endParaRPr lang="en-VN" dirty="0"/>
          </a:p>
        </p:txBody>
      </p:sp>
      <p:pic>
        <p:nvPicPr>
          <p:cNvPr id="9" name="Picture 8">
            <a:extLst>
              <a:ext uri="{FF2B5EF4-FFF2-40B4-BE49-F238E27FC236}">
                <a16:creationId xmlns:a16="http://schemas.microsoft.com/office/drawing/2014/main" id="{EFB8C58D-C27D-E647-8FFA-70AD142ED4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3571" y="885376"/>
            <a:ext cx="1522847" cy="14768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green">
            <a:extLst>
              <a:ext uri="{FF2B5EF4-FFF2-40B4-BE49-F238E27FC236}">
                <a16:creationId xmlns:a16="http://schemas.microsoft.com/office/drawing/2014/main" id="{53C0ACBD-33B4-7DE4-3623-AF88B944E635}"/>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 Box 5">
            <a:extLst>
              <a:ext uri="{FF2B5EF4-FFF2-40B4-BE49-F238E27FC236}">
                <a16:creationId xmlns:a16="http://schemas.microsoft.com/office/drawing/2014/main" id="{3C12F453-C30D-AA20-B43B-62DC72F68EA6}"/>
              </a:ext>
            </a:extLst>
          </p:cNvPr>
          <p:cNvSpPr txBox="1">
            <a:spLocks noChangeArrowheads="1"/>
          </p:cNvSpPr>
          <p:nvPr/>
        </p:nvSpPr>
        <p:spPr bwMode="auto">
          <a:xfrm>
            <a:off x="0" y="-2286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spcBef>
                <a:spcPct val="50000"/>
              </a:spcBef>
            </a:pPr>
            <a:endParaRPr lang="en-VN" altLang="en-VN"/>
          </a:p>
        </p:txBody>
      </p:sp>
      <p:sp>
        <p:nvSpPr>
          <p:cNvPr id="17412" name="Rectangle 8">
            <a:extLst>
              <a:ext uri="{FF2B5EF4-FFF2-40B4-BE49-F238E27FC236}">
                <a16:creationId xmlns:a16="http://schemas.microsoft.com/office/drawing/2014/main" id="{66F94352-C0DD-E4D6-016B-C9B0AE23D21B}"/>
              </a:ext>
            </a:extLst>
          </p:cNvPr>
          <p:cNvSpPr>
            <a:spLocks noChangeArrowheads="1"/>
          </p:cNvSpPr>
          <p:nvPr/>
        </p:nvSpPr>
        <p:spPr bwMode="auto">
          <a:xfrm>
            <a:off x="0" y="-228600"/>
            <a:ext cx="2971800" cy="2362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1</a:t>
            </a:r>
          </a:p>
          <a:p>
            <a:pPr algn="ctr"/>
            <a:r>
              <a:rPr lang="en-US" altLang="en-VN" sz="800">
                <a:solidFill>
                  <a:srgbClr val="FF9900"/>
                </a:solidFill>
                <a:hlinkClick r:id="" action="ppaction://noaction"/>
              </a:rPr>
              <a:t>Slide 21</a:t>
            </a:r>
            <a:endParaRPr lang="en-US" altLang="en-VN" sz="800">
              <a:solidFill>
                <a:srgbClr val="FF9900"/>
              </a:solidFill>
            </a:endParaRPr>
          </a:p>
          <a:p>
            <a:pPr algn="ctr"/>
            <a:endParaRPr lang="en-US" altLang="en-VN" sz="800">
              <a:solidFill>
                <a:srgbClr val="FF9900"/>
              </a:solidFill>
            </a:endParaRPr>
          </a:p>
        </p:txBody>
      </p:sp>
      <p:sp>
        <p:nvSpPr>
          <p:cNvPr id="17413" name="Rectangle 9">
            <a:extLst>
              <a:ext uri="{FF2B5EF4-FFF2-40B4-BE49-F238E27FC236}">
                <a16:creationId xmlns:a16="http://schemas.microsoft.com/office/drawing/2014/main" id="{C5C689C3-4815-43F7-AF52-8C5AEF44E4F3}"/>
              </a:ext>
            </a:extLst>
          </p:cNvPr>
          <p:cNvSpPr>
            <a:spLocks noChangeArrowheads="1"/>
          </p:cNvSpPr>
          <p:nvPr/>
        </p:nvSpPr>
        <p:spPr bwMode="auto">
          <a:xfrm>
            <a:off x="3124200" y="-152400"/>
            <a:ext cx="2895600" cy="228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2</a:t>
            </a:r>
          </a:p>
          <a:p>
            <a:pPr algn="ctr"/>
            <a:r>
              <a:rPr lang="en-US" altLang="en-VN" sz="800">
                <a:solidFill>
                  <a:schemeClr val="hlink"/>
                </a:solidFill>
                <a:hlinkClick r:id="" action="ppaction://noaction"/>
              </a:rPr>
              <a:t>Slide 16</a:t>
            </a:r>
            <a:endParaRPr lang="en-US" altLang="en-VN" sz="800">
              <a:solidFill>
                <a:schemeClr val="hlink"/>
              </a:solidFill>
            </a:endParaRPr>
          </a:p>
        </p:txBody>
      </p:sp>
      <p:sp>
        <p:nvSpPr>
          <p:cNvPr id="17414" name="Rectangle 11">
            <a:extLst>
              <a:ext uri="{FF2B5EF4-FFF2-40B4-BE49-F238E27FC236}">
                <a16:creationId xmlns:a16="http://schemas.microsoft.com/office/drawing/2014/main" id="{50937135-066F-A569-E8B0-FE8D9EB76EB8}"/>
              </a:ext>
            </a:extLst>
          </p:cNvPr>
          <p:cNvSpPr>
            <a:spLocks noChangeArrowheads="1"/>
          </p:cNvSpPr>
          <p:nvPr/>
        </p:nvSpPr>
        <p:spPr bwMode="auto">
          <a:xfrm>
            <a:off x="6096000" y="-152400"/>
            <a:ext cx="3048000" cy="228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3</a:t>
            </a:r>
          </a:p>
          <a:p>
            <a:pPr algn="ctr"/>
            <a:r>
              <a:rPr lang="en-US" altLang="en-VN" sz="800">
                <a:solidFill>
                  <a:srgbClr val="FF9900"/>
                </a:solidFill>
                <a:hlinkClick r:id="" action="ppaction://noaction"/>
              </a:rPr>
              <a:t>Slide 18</a:t>
            </a:r>
            <a:endParaRPr lang="en-US" altLang="en-VN" sz="800">
              <a:solidFill>
                <a:srgbClr val="FF9900"/>
              </a:solidFill>
            </a:endParaRPr>
          </a:p>
          <a:p>
            <a:pPr algn="ctr"/>
            <a:endParaRPr lang="en-US" altLang="en-VN" sz="800">
              <a:solidFill>
                <a:srgbClr val="FF9900"/>
              </a:solidFill>
            </a:endParaRPr>
          </a:p>
        </p:txBody>
      </p:sp>
      <p:sp>
        <p:nvSpPr>
          <p:cNvPr id="17415" name="Rectangle 12">
            <a:extLst>
              <a:ext uri="{FF2B5EF4-FFF2-40B4-BE49-F238E27FC236}">
                <a16:creationId xmlns:a16="http://schemas.microsoft.com/office/drawing/2014/main" id="{ADBBCA95-551C-5C04-90BB-426998638357}"/>
              </a:ext>
            </a:extLst>
          </p:cNvPr>
          <p:cNvSpPr>
            <a:spLocks noChangeArrowheads="1"/>
          </p:cNvSpPr>
          <p:nvPr/>
        </p:nvSpPr>
        <p:spPr bwMode="auto">
          <a:xfrm>
            <a:off x="0" y="2209800"/>
            <a:ext cx="2971800" cy="2362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4</a:t>
            </a:r>
          </a:p>
          <a:p>
            <a:pPr algn="ctr"/>
            <a:r>
              <a:rPr lang="en-US" altLang="en-VN" sz="800">
                <a:solidFill>
                  <a:srgbClr val="FF9900"/>
                </a:solidFill>
                <a:hlinkClick r:id="" action="ppaction://noaction"/>
              </a:rPr>
              <a:t>Slide 23</a:t>
            </a:r>
            <a:endParaRPr lang="en-US" altLang="en-VN" sz="800">
              <a:solidFill>
                <a:srgbClr val="FF9900"/>
              </a:solidFill>
            </a:endParaRPr>
          </a:p>
          <a:p>
            <a:pPr algn="ctr"/>
            <a:endParaRPr lang="en-US" altLang="en-VN" sz="800">
              <a:solidFill>
                <a:srgbClr val="FF9900"/>
              </a:solidFill>
            </a:endParaRPr>
          </a:p>
        </p:txBody>
      </p:sp>
      <p:sp>
        <p:nvSpPr>
          <p:cNvPr id="17416" name="Rectangle 13">
            <a:extLst>
              <a:ext uri="{FF2B5EF4-FFF2-40B4-BE49-F238E27FC236}">
                <a16:creationId xmlns:a16="http://schemas.microsoft.com/office/drawing/2014/main" id="{5D160A63-EC98-ED4C-1DF3-B27F098E2683}"/>
              </a:ext>
            </a:extLst>
          </p:cNvPr>
          <p:cNvSpPr>
            <a:spLocks noChangeArrowheads="1"/>
          </p:cNvSpPr>
          <p:nvPr/>
        </p:nvSpPr>
        <p:spPr bwMode="auto">
          <a:xfrm>
            <a:off x="3048000" y="2209800"/>
            <a:ext cx="2971800" cy="228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5</a:t>
            </a:r>
          </a:p>
          <a:p>
            <a:pPr algn="ctr"/>
            <a:r>
              <a:rPr lang="en-US" altLang="en-VN" sz="800">
                <a:solidFill>
                  <a:srgbClr val="FF9900"/>
                </a:solidFill>
                <a:hlinkClick r:id="" action="ppaction://noaction"/>
              </a:rPr>
              <a:t>Slide 17</a:t>
            </a:r>
            <a:endParaRPr lang="en-US" altLang="en-VN" sz="800">
              <a:solidFill>
                <a:srgbClr val="FF9900"/>
              </a:solidFill>
            </a:endParaRPr>
          </a:p>
        </p:txBody>
      </p:sp>
      <p:sp>
        <p:nvSpPr>
          <p:cNvPr id="17417" name="Rectangle 14">
            <a:extLst>
              <a:ext uri="{FF2B5EF4-FFF2-40B4-BE49-F238E27FC236}">
                <a16:creationId xmlns:a16="http://schemas.microsoft.com/office/drawing/2014/main" id="{F175F2F1-8DB2-7995-E4C4-B59A233D0C0B}"/>
              </a:ext>
            </a:extLst>
          </p:cNvPr>
          <p:cNvSpPr>
            <a:spLocks noChangeArrowheads="1"/>
          </p:cNvSpPr>
          <p:nvPr/>
        </p:nvSpPr>
        <p:spPr bwMode="auto">
          <a:xfrm>
            <a:off x="6172200" y="2133600"/>
            <a:ext cx="2819400" cy="2438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6</a:t>
            </a:r>
          </a:p>
          <a:p>
            <a:pPr algn="ctr"/>
            <a:r>
              <a:rPr lang="en-US" altLang="en-VN" sz="800">
                <a:solidFill>
                  <a:srgbClr val="FF9900"/>
                </a:solidFill>
                <a:hlinkClick r:id="" action="ppaction://noaction"/>
              </a:rPr>
              <a:t>Slide 20</a:t>
            </a:r>
            <a:endParaRPr lang="en-US" altLang="en-VN" sz="800">
              <a:solidFill>
                <a:srgbClr val="FF9900"/>
              </a:solidFill>
            </a:endParaRPr>
          </a:p>
        </p:txBody>
      </p:sp>
      <p:sp>
        <p:nvSpPr>
          <p:cNvPr id="17418" name="Rectangle 15">
            <a:extLst>
              <a:ext uri="{FF2B5EF4-FFF2-40B4-BE49-F238E27FC236}">
                <a16:creationId xmlns:a16="http://schemas.microsoft.com/office/drawing/2014/main" id="{ADCA20FF-C0E5-6267-975A-3F0E375E5070}"/>
              </a:ext>
            </a:extLst>
          </p:cNvPr>
          <p:cNvSpPr>
            <a:spLocks noChangeArrowheads="1"/>
          </p:cNvSpPr>
          <p:nvPr/>
        </p:nvSpPr>
        <p:spPr bwMode="auto">
          <a:xfrm>
            <a:off x="0" y="4572000"/>
            <a:ext cx="3048000" cy="228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7</a:t>
            </a:r>
          </a:p>
          <a:p>
            <a:pPr algn="ctr"/>
            <a:r>
              <a:rPr lang="en-US" altLang="en-VN" sz="800">
                <a:solidFill>
                  <a:srgbClr val="FF9900"/>
                </a:solidFill>
                <a:hlinkClick r:id="" action="ppaction://noaction"/>
              </a:rPr>
              <a:t>Slide 24</a:t>
            </a:r>
            <a:endParaRPr lang="en-US" altLang="en-VN" sz="800">
              <a:solidFill>
                <a:srgbClr val="FF9900"/>
              </a:solidFill>
            </a:endParaRPr>
          </a:p>
        </p:txBody>
      </p:sp>
      <p:sp>
        <p:nvSpPr>
          <p:cNvPr id="17419" name="Rectangle 16">
            <a:extLst>
              <a:ext uri="{FF2B5EF4-FFF2-40B4-BE49-F238E27FC236}">
                <a16:creationId xmlns:a16="http://schemas.microsoft.com/office/drawing/2014/main" id="{BE32F9F6-4A7E-3BDB-AD0C-BF3E217DEB84}"/>
              </a:ext>
            </a:extLst>
          </p:cNvPr>
          <p:cNvSpPr>
            <a:spLocks noChangeArrowheads="1"/>
          </p:cNvSpPr>
          <p:nvPr/>
        </p:nvSpPr>
        <p:spPr bwMode="auto">
          <a:xfrm>
            <a:off x="3124200" y="4572000"/>
            <a:ext cx="2895600" cy="228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8</a:t>
            </a:r>
          </a:p>
          <a:p>
            <a:pPr algn="ctr"/>
            <a:r>
              <a:rPr lang="en-US" altLang="en-VN" sz="800">
                <a:solidFill>
                  <a:srgbClr val="FF9900"/>
                </a:solidFill>
                <a:hlinkClick r:id="" action="ppaction://noaction"/>
              </a:rPr>
              <a:t>Slide 22</a:t>
            </a:r>
            <a:endParaRPr lang="en-US" altLang="en-VN" sz="800">
              <a:solidFill>
                <a:srgbClr val="FF9900"/>
              </a:solidFill>
            </a:endParaRPr>
          </a:p>
        </p:txBody>
      </p:sp>
      <p:sp>
        <p:nvSpPr>
          <p:cNvPr id="17420" name="Rectangle 17">
            <a:extLst>
              <a:ext uri="{FF2B5EF4-FFF2-40B4-BE49-F238E27FC236}">
                <a16:creationId xmlns:a16="http://schemas.microsoft.com/office/drawing/2014/main" id="{087642BC-5BE3-20F8-E287-8A156AF8DD57}"/>
              </a:ext>
            </a:extLst>
          </p:cNvPr>
          <p:cNvSpPr>
            <a:spLocks noChangeArrowheads="1"/>
          </p:cNvSpPr>
          <p:nvPr/>
        </p:nvSpPr>
        <p:spPr bwMode="auto">
          <a:xfrm>
            <a:off x="6096000" y="4648200"/>
            <a:ext cx="30480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8000">
                <a:solidFill>
                  <a:srgbClr val="FF9900"/>
                </a:solidFill>
              </a:rPr>
              <a:t>9</a:t>
            </a:r>
          </a:p>
          <a:p>
            <a:pPr algn="ctr"/>
            <a:r>
              <a:rPr lang="en-US" altLang="en-VN" sz="800">
                <a:solidFill>
                  <a:srgbClr val="FF9900"/>
                </a:solidFill>
                <a:hlinkClick r:id="" action="ppaction://noaction"/>
              </a:rPr>
              <a:t>Slide 19</a:t>
            </a:r>
            <a:endParaRPr lang="en-US" altLang="en-VN" sz="800">
              <a:solidFill>
                <a:srgbClr val="FF99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6" name="Picture 4" descr="meo-xinh-tuyen-chon03">
            <a:extLst>
              <a:ext uri="{FF2B5EF4-FFF2-40B4-BE49-F238E27FC236}">
                <a16:creationId xmlns:a16="http://schemas.microsoft.com/office/drawing/2014/main" id="{2DE84C5B-5296-4C64-B14A-F0DD7CAE8A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9601200" cy="689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0" name="AutoShape 8">
            <a:extLst>
              <a:ext uri="{FF2B5EF4-FFF2-40B4-BE49-F238E27FC236}">
                <a16:creationId xmlns:a16="http://schemas.microsoft.com/office/drawing/2014/main" id="{7FB4B66B-CC05-6966-0B0D-E07FE400E350}"/>
              </a:ext>
            </a:extLst>
          </p:cNvPr>
          <p:cNvSpPr>
            <a:spLocks noChangeArrowheads="1"/>
          </p:cNvSpPr>
          <p:nvPr/>
        </p:nvSpPr>
        <p:spPr bwMode="auto">
          <a:xfrm>
            <a:off x="2057400" y="-762000"/>
            <a:ext cx="4267200" cy="3124200"/>
          </a:xfrm>
          <a:prstGeom prst="irregularSeal1">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3200" b="1">
                <a:solidFill>
                  <a:srgbClr val="000000"/>
                </a:solidFill>
                <a:latin typeface="Times New Roman" panose="02020603050405020304" pitchFamily="18" charset="0"/>
              </a:rPr>
              <a:t>Rác hữu cơ là gì?</a:t>
            </a:r>
          </a:p>
        </p:txBody>
      </p:sp>
      <p:sp>
        <p:nvSpPr>
          <p:cNvPr id="13321" name="AutoShape 9">
            <a:extLst>
              <a:ext uri="{FF2B5EF4-FFF2-40B4-BE49-F238E27FC236}">
                <a16:creationId xmlns:a16="http://schemas.microsoft.com/office/drawing/2014/main" id="{5CC9AFB0-FAC3-C5FE-BC65-A27B36D58C2D}"/>
              </a:ext>
            </a:extLst>
          </p:cNvPr>
          <p:cNvSpPr>
            <a:spLocks noChangeArrowheads="1"/>
          </p:cNvSpPr>
          <p:nvPr/>
        </p:nvSpPr>
        <p:spPr bwMode="auto">
          <a:xfrm>
            <a:off x="5943600" y="0"/>
            <a:ext cx="3581400" cy="4419600"/>
          </a:xfrm>
          <a:prstGeom prst="wedgeEllipseCallout">
            <a:avLst>
              <a:gd name="adj1" fmla="val -38208"/>
              <a:gd name="adj2" fmla="val 50431"/>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2400" b="1" i="1">
                <a:solidFill>
                  <a:srgbClr val="000000"/>
                </a:solidFill>
                <a:latin typeface="Times New Roman" panose="02020603050405020304" pitchFamily="18" charset="0"/>
              </a:rPr>
              <a:t>Rác hữu cơ</a:t>
            </a:r>
            <a:r>
              <a:rPr lang="en-US" altLang="en-VN" sz="2400" i="1">
                <a:solidFill>
                  <a:srgbClr val="000000"/>
                </a:solidFill>
                <a:latin typeface="Times New Roman" panose="02020603050405020304" pitchFamily="18" charset="0"/>
              </a:rPr>
              <a:t> là loại rác dễ phân hủy và có thể  đưa vào tái chế để đưa vào sử dụng cho việc chăm bón và làm thức ăn cho động vật. (vỏ các loại hoa quả, lá cây,…)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13320"/>
                                        </p:tgtEl>
                                        <p:attrNameLst>
                                          <p:attrName>style.visibility</p:attrName>
                                        </p:attrNameLst>
                                      </p:cBhvr>
                                      <p:to>
                                        <p:strVal val="visible"/>
                                      </p:to>
                                    </p:set>
                                    <p:anim calcmode="lin" valueType="num">
                                      <p:cBhvr>
                                        <p:cTn id="7" dur="500" fill="hold"/>
                                        <p:tgtEl>
                                          <p:spTgt spid="13320"/>
                                        </p:tgtEl>
                                        <p:attrNameLst>
                                          <p:attrName>ppt_w</p:attrName>
                                        </p:attrNameLst>
                                      </p:cBhvr>
                                      <p:tavLst>
                                        <p:tav tm="0">
                                          <p:val>
                                            <p:fltVal val="0"/>
                                          </p:val>
                                        </p:tav>
                                        <p:tav tm="100000">
                                          <p:val>
                                            <p:strVal val="#ppt_w"/>
                                          </p:val>
                                        </p:tav>
                                      </p:tavLst>
                                    </p:anim>
                                    <p:anim calcmode="lin" valueType="num">
                                      <p:cBhvr>
                                        <p:cTn id="8" dur="500" fill="hold"/>
                                        <p:tgtEl>
                                          <p:spTgt spid="13320"/>
                                        </p:tgtEl>
                                        <p:attrNameLst>
                                          <p:attrName>ppt_h</p:attrName>
                                        </p:attrNameLst>
                                      </p:cBhvr>
                                      <p:tavLst>
                                        <p:tav tm="0">
                                          <p:val>
                                            <p:fltVal val="0"/>
                                          </p:val>
                                        </p:tav>
                                        <p:tav tm="100000">
                                          <p:val>
                                            <p:strVal val="#ppt_h"/>
                                          </p:val>
                                        </p:tav>
                                      </p:tavLst>
                                    </p:anim>
                                    <p:animEffect transition="in" filter="fade">
                                      <p:cBhvr>
                                        <p:cTn id="9" dur="500"/>
                                        <p:tgtEl>
                                          <p:spTgt spid="1332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4" presetClass="entr" presetSubtype="0" fill="hold" nodeType="clickEffect">
                                  <p:stCondLst>
                                    <p:cond delay="0"/>
                                  </p:stCondLst>
                                  <p:childTnLst>
                                    <p:set>
                                      <p:cBhvr>
                                        <p:cTn id="13" dur="1" fill="hold">
                                          <p:stCondLst>
                                            <p:cond delay="0"/>
                                          </p:stCondLst>
                                        </p:cTn>
                                        <p:tgtEl>
                                          <p:spTgt spid="13321"/>
                                        </p:tgtEl>
                                        <p:attrNameLst>
                                          <p:attrName>style.visibility</p:attrName>
                                        </p:attrNameLst>
                                      </p:cBhvr>
                                      <p:to>
                                        <p:strVal val="visible"/>
                                      </p:to>
                                    </p:set>
                                    <p:anim to="" calcmode="lin" valueType="num">
                                      <p:cBhvr>
                                        <p:cTn id="14" dur="1" fill="hold"/>
                                        <p:tgtEl>
                                          <p:spTgt spid="13321"/>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0" grpId="0" animBg="1"/>
      <p:bldP spid="133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34423_chum_anh_ngo_nghinh_do_re_mi_2010_10">
            <a:extLst>
              <a:ext uri="{FF2B5EF4-FFF2-40B4-BE49-F238E27FC236}">
                <a16:creationId xmlns:a16="http://schemas.microsoft.com/office/drawing/2014/main" id="{39F76BA2-C3A3-BA3A-B729-731B8B0932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11811000" cy="868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AutoShape 7">
            <a:extLst>
              <a:ext uri="{FF2B5EF4-FFF2-40B4-BE49-F238E27FC236}">
                <a16:creationId xmlns:a16="http://schemas.microsoft.com/office/drawing/2014/main" id="{E4401ED2-3762-BA55-988C-F66710254CB6}"/>
              </a:ext>
            </a:extLst>
          </p:cNvPr>
          <p:cNvSpPr>
            <a:spLocks noChangeArrowheads="1"/>
          </p:cNvSpPr>
          <p:nvPr/>
        </p:nvSpPr>
        <p:spPr bwMode="auto">
          <a:xfrm>
            <a:off x="3505200" y="228600"/>
            <a:ext cx="3276600" cy="1219200"/>
          </a:xfrm>
          <a:prstGeom prst="wedgeRoundRectCallout">
            <a:avLst>
              <a:gd name="adj1" fmla="val 33042"/>
              <a:gd name="adj2" fmla="val 77343"/>
              <a:gd name="adj3" fmla="val 16667"/>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3200" b="1">
                <a:solidFill>
                  <a:srgbClr val="000000"/>
                </a:solidFill>
                <a:latin typeface="Times New Roman" panose="02020603050405020304" pitchFamily="18" charset="0"/>
              </a:rPr>
              <a:t>Rác vô cơ là gì?</a:t>
            </a:r>
          </a:p>
        </p:txBody>
      </p:sp>
      <p:sp>
        <p:nvSpPr>
          <p:cNvPr id="12296" name="AutoShape 8">
            <a:extLst>
              <a:ext uri="{FF2B5EF4-FFF2-40B4-BE49-F238E27FC236}">
                <a16:creationId xmlns:a16="http://schemas.microsoft.com/office/drawing/2014/main" id="{5BD4305B-6EC3-0AA9-CD0C-399DBC7321C2}"/>
              </a:ext>
            </a:extLst>
          </p:cNvPr>
          <p:cNvSpPr>
            <a:spLocks noChangeArrowheads="1"/>
          </p:cNvSpPr>
          <p:nvPr/>
        </p:nvSpPr>
        <p:spPr bwMode="auto">
          <a:xfrm>
            <a:off x="-228600" y="-152400"/>
            <a:ext cx="3352800" cy="3352800"/>
          </a:xfrm>
          <a:prstGeom prst="wedgeEllipseCallout">
            <a:avLst>
              <a:gd name="adj1" fmla="val 30116"/>
              <a:gd name="adj2" fmla="val 55968"/>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2200" b="1" i="1">
                <a:solidFill>
                  <a:srgbClr val="000000"/>
                </a:solidFill>
                <a:latin typeface="Times New Roman" panose="02020603050405020304" pitchFamily="18" charset="0"/>
              </a:rPr>
              <a:t>Rác vô cơ</a:t>
            </a:r>
            <a:r>
              <a:rPr lang="en-US" altLang="en-VN" sz="2200" i="1">
                <a:solidFill>
                  <a:srgbClr val="000000"/>
                </a:solidFill>
                <a:latin typeface="Times New Roman" panose="02020603050405020304" pitchFamily="18" charset="0"/>
              </a:rPr>
              <a:t> là loại rác khó phân hủy nhưng có thể đưa vào tái chế để sử dụng nhẳm mục đích phục vụ cho con người. (Báo cũ, vỏ chai…)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2295"/>
                                        </p:tgtEl>
                                        <p:attrNameLst>
                                          <p:attrName>style.visibility</p:attrName>
                                        </p:attrNameLst>
                                      </p:cBhvr>
                                      <p:to>
                                        <p:strVal val="visible"/>
                                      </p:to>
                                    </p:set>
                                    <p:anim to="" calcmode="lin" valueType="num">
                                      <p:cBhvr>
                                        <p:cTn id="7" dur="1" fill="hold"/>
                                        <p:tgtEl>
                                          <p:spTgt spid="12295"/>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296"/>
                                        </p:tgtEl>
                                        <p:attrNameLst>
                                          <p:attrName>style.visibility</p:attrName>
                                        </p:attrNameLst>
                                      </p:cBhvr>
                                      <p:to>
                                        <p:strVal val="visible"/>
                                      </p:to>
                                    </p:set>
                                    <p:animEffect transition="in" filter="fade">
                                      <p:cBhvr>
                                        <p:cTn id="12" dur="20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p:bldP spid="1229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700_0">
            <a:extLst>
              <a:ext uri="{FF2B5EF4-FFF2-40B4-BE49-F238E27FC236}">
                <a16:creationId xmlns:a16="http://schemas.microsoft.com/office/drawing/2014/main" id="{031D28B7-EE94-6E74-6F1C-567198DDC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050"/>
            <a:ext cx="998220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66" descr="thung rac cam">
            <a:extLst>
              <a:ext uri="{FF2B5EF4-FFF2-40B4-BE49-F238E27FC236}">
                <a16:creationId xmlns:a16="http://schemas.microsoft.com/office/drawing/2014/main" id="{FBDEEF5D-54FC-2029-4BC8-B5F8E4C67D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810000"/>
            <a:ext cx="2895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67" descr="thung rac xanh">
            <a:extLst>
              <a:ext uri="{FF2B5EF4-FFF2-40B4-BE49-F238E27FC236}">
                <a16:creationId xmlns:a16="http://schemas.microsoft.com/office/drawing/2014/main" id="{0811778F-2368-4B57-A6C9-AA780E9ECB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914400"/>
            <a:ext cx="28194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487" name="Group 151">
            <a:extLst>
              <a:ext uri="{FF2B5EF4-FFF2-40B4-BE49-F238E27FC236}">
                <a16:creationId xmlns:a16="http://schemas.microsoft.com/office/drawing/2014/main" id="{9E4F35A1-158C-CC0A-EB04-86B9A9CE33D6}"/>
              </a:ext>
            </a:extLst>
          </p:cNvPr>
          <p:cNvGraphicFramePr>
            <a:graphicFrameLocks noGrp="1"/>
          </p:cNvGraphicFramePr>
          <p:nvPr>
            <p:ph/>
          </p:nvPr>
        </p:nvGraphicFramePr>
        <p:xfrm>
          <a:off x="2438400" y="152400"/>
          <a:ext cx="6934200" cy="6510338"/>
        </p:xfrm>
        <a:graphic>
          <a:graphicData uri="http://schemas.openxmlformats.org/drawingml/2006/table">
            <a:tbl>
              <a:tblPr/>
              <a:tblGrid>
                <a:gridCol w="1981200">
                  <a:extLst>
                    <a:ext uri="{9D8B030D-6E8A-4147-A177-3AD203B41FA5}">
                      <a16:colId xmlns:a16="http://schemas.microsoft.com/office/drawing/2014/main" val="20000"/>
                    </a:ext>
                  </a:extLst>
                </a:gridCol>
                <a:gridCol w="2084388">
                  <a:extLst>
                    <a:ext uri="{9D8B030D-6E8A-4147-A177-3AD203B41FA5}">
                      <a16:colId xmlns:a16="http://schemas.microsoft.com/office/drawing/2014/main" val="20001"/>
                    </a:ext>
                  </a:extLst>
                </a:gridCol>
                <a:gridCol w="2868612">
                  <a:extLst>
                    <a:ext uri="{9D8B030D-6E8A-4147-A177-3AD203B41FA5}">
                      <a16:colId xmlns:a16="http://schemas.microsoft.com/office/drawing/2014/main" val="20002"/>
                    </a:ext>
                  </a:extLst>
                </a:gridCol>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rgbClr val="000000"/>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a:ln>
                            <a:noFill/>
                          </a:ln>
                          <a:solidFill>
                            <a:srgbClr val="000000"/>
                          </a:solidFill>
                          <a:effectLst/>
                          <a:latin typeface="Times New Roman" pitchFamily="18" charset="0"/>
                        </a:rPr>
                        <a:t>Giống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a:ln>
                            <a:noFill/>
                          </a:ln>
                          <a:solidFill>
                            <a:srgbClr val="000000"/>
                          </a:solidFill>
                          <a:effectLst/>
                          <a:latin typeface="Times New Roman" pitchFamily="18" charset="0"/>
                        </a:rPr>
                        <a:t>Khác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25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000000"/>
                          </a:solidFill>
                          <a:effectLst/>
                          <a:latin typeface="Times New Roman" pitchFamily="18" charset="0"/>
                        </a:rPr>
                        <a:t>Rác hữu</a:t>
                      </a:r>
                      <a:r>
                        <a:rPr kumimoji="0" lang="en-US" sz="2800" b="0" i="0" u="none" strike="noStrike" cap="none" normalizeH="0" baseline="0">
                          <a:ln>
                            <a:noFill/>
                          </a:ln>
                          <a:solidFill>
                            <a:srgbClr val="000000"/>
                          </a:solidFill>
                          <a:effectLst/>
                          <a:latin typeface="Times New Roman" pitchFamily="18" charset="0"/>
                        </a:rPr>
                        <a:t> </a:t>
                      </a:r>
                      <a:r>
                        <a:rPr kumimoji="0" lang="en-US" sz="2800" b="1" i="0" u="none" strike="noStrike" cap="none" normalizeH="0" baseline="0">
                          <a:ln>
                            <a:noFill/>
                          </a:ln>
                          <a:solidFill>
                            <a:srgbClr val="000000"/>
                          </a:solidFill>
                          <a:effectLst/>
                          <a:latin typeface="Times New Roman" pitchFamily="18" charset="0"/>
                        </a:rPr>
                        <a:t>cơ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rgbClr val="000000"/>
                          </a:solidFill>
                          <a:effectLst/>
                          <a:latin typeface="Times New Roman" pitchFamily="18" charset="0"/>
                        </a:rPr>
                        <a:t>Đều có thể tái chế được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0" i="0" u="none" strike="noStrike" cap="none" normalizeH="0" baseline="0">
                          <a:ln>
                            <a:noFill/>
                          </a:ln>
                          <a:solidFill>
                            <a:srgbClr val="000000"/>
                          </a:solidFill>
                          <a:effectLst/>
                          <a:latin typeface="Times New Roman" pitchFamily="18" charset="0"/>
                        </a:rPr>
                        <a:t> Dễ phân hủy.</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0" i="0" u="none" strike="noStrike" cap="none" normalizeH="0" baseline="0">
                          <a:ln>
                            <a:noFill/>
                          </a:ln>
                          <a:solidFill>
                            <a:srgbClr val="000000"/>
                          </a:solidFill>
                          <a:effectLst/>
                          <a:latin typeface="Times New Roman" pitchFamily="18" charset="0"/>
                        </a:rPr>
                        <a:t> Được tái chế để phục vụ cho các loài động vật, thực vật</a:t>
                      </a:r>
                    </a:p>
                    <a:p>
                      <a:pPr marL="0" marR="0" lvl="0" indent="0" algn="l" defTabSz="914400" rtl="0" eaLnBrk="1" fontAlgn="base" latinLnBrk="0" hangingPunct="1">
                        <a:lnSpc>
                          <a:spcPct val="100000"/>
                        </a:lnSpc>
                        <a:spcBef>
                          <a:spcPct val="20000"/>
                        </a:spcBef>
                        <a:spcAft>
                          <a:spcPct val="0"/>
                        </a:spcAft>
                        <a:buClrTx/>
                        <a:buSzTx/>
                        <a:buFontTx/>
                        <a:buChar char="-"/>
                        <a:tabLst/>
                      </a:pPr>
                      <a:endParaRPr kumimoji="0" lang="en-US" sz="2800" b="0" i="0" u="none" strike="noStrike" cap="none" normalizeH="0" baseline="0">
                        <a:ln>
                          <a:noFill/>
                        </a:ln>
                        <a:solidFill>
                          <a:srgbClr val="000000"/>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98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rgbClr val="000000"/>
                          </a:solidFill>
                          <a:effectLst/>
                          <a:latin typeface="Times New Roman" pitchFamily="18" charset="0"/>
                        </a:rPr>
                        <a:t>Rác vô cơ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0" i="0" u="none" strike="noStrike" cap="none" normalizeH="0" baseline="0">
                          <a:ln>
                            <a:noFill/>
                          </a:ln>
                          <a:solidFill>
                            <a:srgbClr val="000000"/>
                          </a:solidFill>
                          <a:effectLst/>
                          <a:latin typeface="Times New Roman" pitchFamily="18" charset="0"/>
                        </a:rPr>
                        <a:t>Khó phân hủy.</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800" b="0" i="0" u="none" strike="noStrike" cap="none" normalizeH="0" baseline="0">
                          <a:ln>
                            <a:noFill/>
                          </a:ln>
                          <a:solidFill>
                            <a:srgbClr val="000000"/>
                          </a:solidFill>
                          <a:effectLst/>
                          <a:latin typeface="Times New Roman" pitchFamily="18" charset="0"/>
                        </a:rPr>
                        <a:t> Được tái  chế nhằm phục vụ cho lợi ích của con người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884_example">
            <a:extLst>
              <a:ext uri="{FF2B5EF4-FFF2-40B4-BE49-F238E27FC236}">
                <a16:creationId xmlns:a16="http://schemas.microsoft.com/office/drawing/2014/main" id="{F21A0BB6-39B8-F01D-6DB1-989F201AAB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964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3" name="Rectangle 29">
            <a:hlinkClick r:id="rId3" action="ppaction://hlinksldjump"/>
            <a:extLst>
              <a:ext uri="{FF2B5EF4-FFF2-40B4-BE49-F238E27FC236}">
                <a16:creationId xmlns:a16="http://schemas.microsoft.com/office/drawing/2014/main" id="{9D610CF4-3C3C-816D-1C31-57F31C4AEB6C}"/>
              </a:ext>
            </a:extLst>
          </p:cNvPr>
          <p:cNvSpPr>
            <a:spLocks noChangeArrowheads="1"/>
          </p:cNvSpPr>
          <p:nvPr/>
        </p:nvSpPr>
        <p:spPr bwMode="auto">
          <a:xfrm>
            <a:off x="152400" y="2819400"/>
            <a:ext cx="2286000" cy="1447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2000">
                <a:latin typeface="Times New Roman" panose="02020603050405020304" pitchFamily="18" charset="0"/>
              </a:rPr>
              <a:t>Ô nhiễm môi trường</a:t>
            </a:r>
          </a:p>
          <a:p>
            <a:pPr algn="ctr"/>
            <a:r>
              <a:rPr lang="en-US" altLang="en-VN" sz="2000">
                <a:latin typeface="Times New Roman" panose="02020603050405020304" pitchFamily="18" charset="0"/>
              </a:rPr>
              <a:t>(đất, nước, không khí)</a:t>
            </a:r>
          </a:p>
        </p:txBody>
      </p:sp>
      <p:sp>
        <p:nvSpPr>
          <p:cNvPr id="31774" name="Rectangle 30">
            <a:hlinkClick r:id="rId4" action="ppaction://hlinksldjump"/>
            <a:extLst>
              <a:ext uri="{FF2B5EF4-FFF2-40B4-BE49-F238E27FC236}">
                <a16:creationId xmlns:a16="http://schemas.microsoft.com/office/drawing/2014/main" id="{2569C314-F6EF-EA1F-4784-2B456EF16FFC}"/>
              </a:ext>
            </a:extLst>
          </p:cNvPr>
          <p:cNvSpPr>
            <a:spLocks noChangeArrowheads="1"/>
          </p:cNvSpPr>
          <p:nvPr/>
        </p:nvSpPr>
        <p:spPr bwMode="auto">
          <a:xfrm>
            <a:off x="2590800" y="2819400"/>
            <a:ext cx="2438400" cy="1447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2000">
                <a:latin typeface="Times New Roman" panose="02020603050405020304" pitchFamily="18" charset="0"/>
              </a:rPr>
              <a:t>Ảnh hưởng trực tiếp</a:t>
            </a:r>
          </a:p>
          <a:p>
            <a:pPr algn="ctr"/>
            <a:r>
              <a:rPr lang="en-US" altLang="en-VN" sz="2000">
                <a:latin typeface="Times New Roman" panose="02020603050405020304" pitchFamily="18" charset="0"/>
              </a:rPr>
              <a:t>đến sức khỏe con người</a:t>
            </a:r>
          </a:p>
          <a:p>
            <a:pPr algn="ctr"/>
            <a:r>
              <a:rPr lang="en-US" altLang="en-VN" sz="2000">
                <a:latin typeface="Times New Roman" panose="02020603050405020304" pitchFamily="18" charset="0"/>
              </a:rPr>
              <a:t>(bệnh hô hấp,</a:t>
            </a:r>
          </a:p>
          <a:p>
            <a:pPr algn="ctr"/>
            <a:r>
              <a:rPr lang="en-US" altLang="en-VN" sz="2000">
                <a:latin typeface="Times New Roman" panose="02020603050405020304" pitchFamily="18" charset="0"/>
              </a:rPr>
              <a:t>Bệnh ngoài da)</a:t>
            </a:r>
          </a:p>
        </p:txBody>
      </p:sp>
      <p:sp>
        <p:nvSpPr>
          <p:cNvPr id="31775" name="Rectangle 31">
            <a:hlinkClick r:id="" action="ppaction://noaction"/>
            <a:extLst>
              <a:ext uri="{FF2B5EF4-FFF2-40B4-BE49-F238E27FC236}">
                <a16:creationId xmlns:a16="http://schemas.microsoft.com/office/drawing/2014/main" id="{93B39657-4BA6-0F5A-CCBB-F6455F7D6B34}"/>
              </a:ext>
            </a:extLst>
          </p:cNvPr>
          <p:cNvSpPr>
            <a:spLocks noChangeArrowheads="1"/>
          </p:cNvSpPr>
          <p:nvPr/>
        </p:nvSpPr>
        <p:spPr bwMode="auto">
          <a:xfrm>
            <a:off x="5105400" y="2819400"/>
            <a:ext cx="1676400" cy="1447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2000">
                <a:latin typeface="Times New Roman" panose="02020603050405020304" pitchFamily="18" charset="0"/>
              </a:rPr>
              <a:t>Tốn nhân công</a:t>
            </a:r>
          </a:p>
        </p:txBody>
      </p:sp>
      <p:sp>
        <p:nvSpPr>
          <p:cNvPr id="31776" name="Rectangle 32">
            <a:extLst>
              <a:ext uri="{FF2B5EF4-FFF2-40B4-BE49-F238E27FC236}">
                <a16:creationId xmlns:a16="http://schemas.microsoft.com/office/drawing/2014/main" id="{2D8AA470-44E8-3737-CDDA-DCBAED17326A}"/>
              </a:ext>
            </a:extLst>
          </p:cNvPr>
          <p:cNvSpPr>
            <a:spLocks noChangeArrowheads="1"/>
          </p:cNvSpPr>
          <p:nvPr/>
        </p:nvSpPr>
        <p:spPr bwMode="auto">
          <a:xfrm>
            <a:off x="6858000" y="2819400"/>
            <a:ext cx="2438400" cy="1447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2000">
                <a:latin typeface="Times New Roman" panose="02020603050405020304" pitchFamily="18" charset="0"/>
              </a:rPr>
              <a:t>Tốn quỹ tiền </a:t>
            </a:r>
          </a:p>
          <a:p>
            <a:pPr algn="ctr"/>
            <a:r>
              <a:rPr lang="en-US" altLang="en-VN" sz="2000">
                <a:latin typeface="Times New Roman" panose="02020603050405020304" pitchFamily="18" charset="0"/>
              </a:rPr>
              <a:t>của quốc gia </a:t>
            </a:r>
          </a:p>
          <a:p>
            <a:pPr algn="ctr"/>
            <a:r>
              <a:rPr lang="en-US" altLang="en-VN" sz="2000">
                <a:latin typeface="Times New Roman" panose="02020603050405020304" pitchFamily="18" charset="0"/>
              </a:rPr>
              <a:t>để đầu tư </a:t>
            </a:r>
          </a:p>
          <a:p>
            <a:pPr algn="ctr"/>
            <a:r>
              <a:rPr lang="en-US" altLang="en-VN" sz="2000">
                <a:latin typeface="Times New Roman" panose="02020603050405020304" pitchFamily="18" charset="0"/>
              </a:rPr>
              <a:t>vào hệ thống phân loại</a:t>
            </a:r>
          </a:p>
        </p:txBody>
      </p:sp>
      <p:sp>
        <p:nvSpPr>
          <p:cNvPr id="31778" name="Line 34">
            <a:extLst>
              <a:ext uri="{FF2B5EF4-FFF2-40B4-BE49-F238E27FC236}">
                <a16:creationId xmlns:a16="http://schemas.microsoft.com/office/drawing/2014/main" id="{C3B8CD9E-C846-B884-A0BD-A9DAA3917943}"/>
              </a:ext>
            </a:extLst>
          </p:cNvPr>
          <p:cNvSpPr>
            <a:spLocks noChangeShapeType="1"/>
          </p:cNvSpPr>
          <p:nvPr/>
        </p:nvSpPr>
        <p:spPr bwMode="auto">
          <a:xfrm flipH="1">
            <a:off x="914400" y="1447800"/>
            <a:ext cx="3886200" cy="1371600"/>
          </a:xfrm>
          <a:prstGeom prst="line">
            <a:avLst/>
          </a:prstGeom>
          <a:noFill/>
          <a:ln w="952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sp>
        <p:nvSpPr>
          <p:cNvPr id="31780" name="Line 36">
            <a:extLst>
              <a:ext uri="{FF2B5EF4-FFF2-40B4-BE49-F238E27FC236}">
                <a16:creationId xmlns:a16="http://schemas.microsoft.com/office/drawing/2014/main" id="{D28A3CC6-2345-FB1B-265E-163AB85B3910}"/>
              </a:ext>
            </a:extLst>
          </p:cNvPr>
          <p:cNvSpPr>
            <a:spLocks noChangeShapeType="1"/>
          </p:cNvSpPr>
          <p:nvPr/>
        </p:nvSpPr>
        <p:spPr bwMode="auto">
          <a:xfrm flipH="1">
            <a:off x="3581400" y="1447800"/>
            <a:ext cx="1219200" cy="1371600"/>
          </a:xfrm>
          <a:prstGeom prst="line">
            <a:avLst/>
          </a:prstGeom>
          <a:noFill/>
          <a:ln w="952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sp>
        <p:nvSpPr>
          <p:cNvPr id="31781" name="Line 37">
            <a:extLst>
              <a:ext uri="{FF2B5EF4-FFF2-40B4-BE49-F238E27FC236}">
                <a16:creationId xmlns:a16="http://schemas.microsoft.com/office/drawing/2014/main" id="{8647ECE6-C09A-A330-F302-71E2E2377D1F}"/>
              </a:ext>
            </a:extLst>
          </p:cNvPr>
          <p:cNvSpPr>
            <a:spLocks noChangeShapeType="1"/>
          </p:cNvSpPr>
          <p:nvPr/>
        </p:nvSpPr>
        <p:spPr bwMode="auto">
          <a:xfrm>
            <a:off x="4800600" y="1447800"/>
            <a:ext cx="838200" cy="1371600"/>
          </a:xfrm>
          <a:prstGeom prst="line">
            <a:avLst/>
          </a:prstGeom>
          <a:noFill/>
          <a:ln w="952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sp>
        <p:nvSpPr>
          <p:cNvPr id="31782" name="Line 38">
            <a:extLst>
              <a:ext uri="{FF2B5EF4-FFF2-40B4-BE49-F238E27FC236}">
                <a16:creationId xmlns:a16="http://schemas.microsoft.com/office/drawing/2014/main" id="{0B271F02-9DCD-85A5-69A8-540825AC207E}"/>
              </a:ext>
            </a:extLst>
          </p:cNvPr>
          <p:cNvSpPr>
            <a:spLocks noChangeShapeType="1"/>
          </p:cNvSpPr>
          <p:nvPr/>
        </p:nvSpPr>
        <p:spPr bwMode="auto">
          <a:xfrm>
            <a:off x="4800600" y="1447800"/>
            <a:ext cx="3200400" cy="1371600"/>
          </a:xfrm>
          <a:prstGeom prst="line">
            <a:avLst/>
          </a:prstGeom>
          <a:noFill/>
          <a:ln w="952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VN"/>
          </a:p>
        </p:txBody>
      </p:sp>
      <p:sp>
        <p:nvSpPr>
          <p:cNvPr id="10251" name="AutoShape 39">
            <a:extLst>
              <a:ext uri="{FF2B5EF4-FFF2-40B4-BE49-F238E27FC236}">
                <a16:creationId xmlns:a16="http://schemas.microsoft.com/office/drawing/2014/main" id="{83EECEF6-ED25-469F-C0DD-A885BE8640AF}"/>
              </a:ext>
            </a:extLst>
          </p:cNvPr>
          <p:cNvSpPr>
            <a:spLocks noChangeArrowheads="1"/>
          </p:cNvSpPr>
          <p:nvPr/>
        </p:nvSpPr>
        <p:spPr bwMode="auto">
          <a:xfrm>
            <a:off x="1828800" y="228600"/>
            <a:ext cx="6324600" cy="1371600"/>
          </a:xfrm>
          <a:prstGeom prst="horizontalScroll">
            <a:avLst>
              <a:gd name="adj" fmla="val 1169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lgn="ctr"/>
            <a:r>
              <a:rPr lang="en-US" altLang="en-VN" sz="3200">
                <a:latin typeface="Times New Roman" panose="02020603050405020304" pitchFamily="18" charset="0"/>
              </a:rPr>
              <a:t>Tác hại của không phân loại rác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31778"/>
                                        </p:tgtEl>
                                        <p:attrNameLst>
                                          <p:attrName>style.visibility</p:attrName>
                                        </p:attrNameLst>
                                      </p:cBhvr>
                                      <p:to>
                                        <p:strVal val="visible"/>
                                      </p:to>
                                    </p:set>
                                    <p:anim calcmode="lin" valueType="num">
                                      <p:cBhvr additive="base">
                                        <p:cTn id="7" dur="5000" fill="hold"/>
                                        <p:tgtEl>
                                          <p:spTgt spid="31778"/>
                                        </p:tgtEl>
                                        <p:attrNameLst>
                                          <p:attrName>ppt_x</p:attrName>
                                        </p:attrNameLst>
                                      </p:cBhvr>
                                      <p:tavLst>
                                        <p:tav tm="0">
                                          <p:val>
                                            <p:strVal val="#ppt_x"/>
                                          </p:val>
                                        </p:tav>
                                        <p:tav tm="100000">
                                          <p:val>
                                            <p:strVal val="#ppt_x"/>
                                          </p:val>
                                        </p:tav>
                                      </p:tavLst>
                                    </p:anim>
                                    <p:anim calcmode="lin" valueType="num">
                                      <p:cBhvr additive="base">
                                        <p:cTn id="8" dur="5000" fill="hold"/>
                                        <p:tgtEl>
                                          <p:spTgt spid="31778"/>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31773"/>
                                        </p:tgtEl>
                                        <p:attrNameLst>
                                          <p:attrName>style.visibility</p:attrName>
                                        </p:attrNameLst>
                                      </p:cBhvr>
                                      <p:to>
                                        <p:strVal val="visible"/>
                                      </p:to>
                                    </p:set>
                                    <p:anim calcmode="lin" valueType="num">
                                      <p:cBhvr additive="base">
                                        <p:cTn id="11" dur="5000" fill="hold"/>
                                        <p:tgtEl>
                                          <p:spTgt spid="31773"/>
                                        </p:tgtEl>
                                        <p:attrNameLst>
                                          <p:attrName>ppt_x</p:attrName>
                                        </p:attrNameLst>
                                      </p:cBhvr>
                                      <p:tavLst>
                                        <p:tav tm="0">
                                          <p:val>
                                            <p:strVal val="#ppt_x"/>
                                          </p:val>
                                        </p:tav>
                                        <p:tav tm="100000">
                                          <p:val>
                                            <p:strVal val="#ppt_x"/>
                                          </p:val>
                                        </p:tav>
                                      </p:tavLst>
                                    </p:anim>
                                    <p:anim calcmode="lin" valueType="num">
                                      <p:cBhvr additive="base">
                                        <p:cTn id="12" dur="5000" fill="hold"/>
                                        <p:tgtEl>
                                          <p:spTgt spid="3177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7" presetClass="entr" presetSubtype="4" fill="hold" nodeType="clickEffect">
                                  <p:stCondLst>
                                    <p:cond delay="0"/>
                                  </p:stCondLst>
                                  <p:childTnLst>
                                    <p:set>
                                      <p:cBhvr>
                                        <p:cTn id="16" dur="1" fill="hold">
                                          <p:stCondLst>
                                            <p:cond delay="0"/>
                                          </p:stCondLst>
                                        </p:cTn>
                                        <p:tgtEl>
                                          <p:spTgt spid="31780"/>
                                        </p:tgtEl>
                                        <p:attrNameLst>
                                          <p:attrName>style.visibility</p:attrName>
                                        </p:attrNameLst>
                                      </p:cBhvr>
                                      <p:to>
                                        <p:strVal val="visible"/>
                                      </p:to>
                                    </p:set>
                                    <p:anim calcmode="lin" valueType="num">
                                      <p:cBhvr additive="base">
                                        <p:cTn id="17" dur="5000" fill="hold"/>
                                        <p:tgtEl>
                                          <p:spTgt spid="31780"/>
                                        </p:tgtEl>
                                        <p:attrNameLst>
                                          <p:attrName>ppt_x</p:attrName>
                                        </p:attrNameLst>
                                      </p:cBhvr>
                                      <p:tavLst>
                                        <p:tav tm="0">
                                          <p:val>
                                            <p:strVal val="#ppt_x"/>
                                          </p:val>
                                        </p:tav>
                                        <p:tav tm="100000">
                                          <p:val>
                                            <p:strVal val="#ppt_x"/>
                                          </p:val>
                                        </p:tav>
                                      </p:tavLst>
                                    </p:anim>
                                    <p:anim calcmode="lin" valueType="num">
                                      <p:cBhvr additive="base">
                                        <p:cTn id="18" dur="5000" fill="hold"/>
                                        <p:tgtEl>
                                          <p:spTgt spid="31780"/>
                                        </p:tgtEl>
                                        <p:attrNameLst>
                                          <p:attrName>ppt_y</p:attrName>
                                        </p:attrNameLst>
                                      </p:cBhvr>
                                      <p:tavLst>
                                        <p:tav tm="0">
                                          <p:val>
                                            <p:strVal val="1+#ppt_h/2"/>
                                          </p:val>
                                        </p:tav>
                                        <p:tav tm="100000">
                                          <p:val>
                                            <p:strVal val="#ppt_y"/>
                                          </p:val>
                                        </p:tav>
                                      </p:tavLst>
                                    </p:anim>
                                  </p:childTnLst>
                                </p:cTn>
                              </p:par>
                              <p:par>
                                <p:cTn id="19" presetID="7" presetClass="entr" presetSubtype="4" fill="hold" nodeType="withEffect">
                                  <p:stCondLst>
                                    <p:cond delay="0"/>
                                  </p:stCondLst>
                                  <p:childTnLst>
                                    <p:set>
                                      <p:cBhvr>
                                        <p:cTn id="20" dur="1" fill="hold">
                                          <p:stCondLst>
                                            <p:cond delay="0"/>
                                          </p:stCondLst>
                                        </p:cTn>
                                        <p:tgtEl>
                                          <p:spTgt spid="31774"/>
                                        </p:tgtEl>
                                        <p:attrNameLst>
                                          <p:attrName>style.visibility</p:attrName>
                                        </p:attrNameLst>
                                      </p:cBhvr>
                                      <p:to>
                                        <p:strVal val="visible"/>
                                      </p:to>
                                    </p:set>
                                    <p:anim calcmode="lin" valueType="num">
                                      <p:cBhvr additive="base">
                                        <p:cTn id="21" dur="5000" fill="hold"/>
                                        <p:tgtEl>
                                          <p:spTgt spid="31774"/>
                                        </p:tgtEl>
                                        <p:attrNameLst>
                                          <p:attrName>ppt_x</p:attrName>
                                        </p:attrNameLst>
                                      </p:cBhvr>
                                      <p:tavLst>
                                        <p:tav tm="0">
                                          <p:val>
                                            <p:strVal val="#ppt_x"/>
                                          </p:val>
                                        </p:tav>
                                        <p:tav tm="100000">
                                          <p:val>
                                            <p:strVal val="#ppt_x"/>
                                          </p:val>
                                        </p:tav>
                                      </p:tavLst>
                                    </p:anim>
                                    <p:anim calcmode="lin" valueType="num">
                                      <p:cBhvr additive="base">
                                        <p:cTn id="22" dur="5000" fill="hold"/>
                                        <p:tgtEl>
                                          <p:spTgt spid="3177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7" presetClass="entr" presetSubtype="4" fill="hold" nodeType="clickEffect">
                                  <p:stCondLst>
                                    <p:cond delay="0"/>
                                  </p:stCondLst>
                                  <p:childTnLst>
                                    <p:set>
                                      <p:cBhvr>
                                        <p:cTn id="26" dur="1" fill="hold">
                                          <p:stCondLst>
                                            <p:cond delay="0"/>
                                          </p:stCondLst>
                                        </p:cTn>
                                        <p:tgtEl>
                                          <p:spTgt spid="31782"/>
                                        </p:tgtEl>
                                        <p:attrNameLst>
                                          <p:attrName>style.visibility</p:attrName>
                                        </p:attrNameLst>
                                      </p:cBhvr>
                                      <p:to>
                                        <p:strVal val="visible"/>
                                      </p:to>
                                    </p:set>
                                    <p:anim calcmode="lin" valueType="num">
                                      <p:cBhvr additive="base">
                                        <p:cTn id="27" dur="5000" fill="hold"/>
                                        <p:tgtEl>
                                          <p:spTgt spid="31782"/>
                                        </p:tgtEl>
                                        <p:attrNameLst>
                                          <p:attrName>ppt_x</p:attrName>
                                        </p:attrNameLst>
                                      </p:cBhvr>
                                      <p:tavLst>
                                        <p:tav tm="0">
                                          <p:val>
                                            <p:strVal val="#ppt_x"/>
                                          </p:val>
                                        </p:tav>
                                        <p:tav tm="100000">
                                          <p:val>
                                            <p:strVal val="#ppt_x"/>
                                          </p:val>
                                        </p:tav>
                                      </p:tavLst>
                                    </p:anim>
                                    <p:anim calcmode="lin" valueType="num">
                                      <p:cBhvr additive="base">
                                        <p:cTn id="28" dur="5000" fill="hold"/>
                                        <p:tgtEl>
                                          <p:spTgt spid="31782"/>
                                        </p:tgtEl>
                                        <p:attrNameLst>
                                          <p:attrName>ppt_y</p:attrName>
                                        </p:attrNameLst>
                                      </p:cBhvr>
                                      <p:tavLst>
                                        <p:tav tm="0">
                                          <p:val>
                                            <p:strVal val="1+#ppt_h/2"/>
                                          </p:val>
                                        </p:tav>
                                        <p:tav tm="100000">
                                          <p:val>
                                            <p:strVal val="#ppt_y"/>
                                          </p:val>
                                        </p:tav>
                                      </p:tavLst>
                                    </p:anim>
                                  </p:childTnLst>
                                </p:cTn>
                              </p:par>
                              <p:par>
                                <p:cTn id="29" presetID="7" presetClass="entr" presetSubtype="4" fill="hold" nodeType="withEffect">
                                  <p:stCondLst>
                                    <p:cond delay="0"/>
                                  </p:stCondLst>
                                  <p:childTnLst>
                                    <p:set>
                                      <p:cBhvr>
                                        <p:cTn id="30" dur="1" fill="hold">
                                          <p:stCondLst>
                                            <p:cond delay="0"/>
                                          </p:stCondLst>
                                        </p:cTn>
                                        <p:tgtEl>
                                          <p:spTgt spid="31776"/>
                                        </p:tgtEl>
                                        <p:attrNameLst>
                                          <p:attrName>style.visibility</p:attrName>
                                        </p:attrNameLst>
                                      </p:cBhvr>
                                      <p:to>
                                        <p:strVal val="visible"/>
                                      </p:to>
                                    </p:set>
                                    <p:anim calcmode="lin" valueType="num">
                                      <p:cBhvr additive="base">
                                        <p:cTn id="31" dur="5000" fill="hold"/>
                                        <p:tgtEl>
                                          <p:spTgt spid="31776"/>
                                        </p:tgtEl>
                                        <p:attrNameLst>
                                          <p:attrName>ppt_x</p:attrName>
                                        </p:attrNameLst>
                                      </p:cBhvr>
                                      <p:tavLst>
                                        <p:tav tm="0">
                                          <p:val>
                                            <p:strVal val="#ppt_x"/>
                                          </p:val>
                                        </p:tav>
                                        <p:tav tm="100000">
                                          <p:val>
                                            <p:strVal val="#ppt_x"/>
                                          </p:val>
                                        </p:tav>
                                      </p:tavLst>
                                    </p:anim>
                                    <p:anim calcmode="lin" valueType="num">
                                      <p:cBhvr additive="base">
                                        <p:cTn id="32" dur="5000" fill="hold"/>
                                        <p:tgtEl>
                                          <p:spTgt spid="3177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7" presetClass="entr" presetSubtype="4" fill="hold" nodeType="clickEffect">
                                  <p:stCondLst>
                                    <p:cond delay="0"/>
                                  </p:stCondLst>
                                  <p:childTnLst>
                                    <p:set>
                                      <p:cBhvr>
                                        <p:cTn id="36" dur="1" fill="hold">
                                          <p:stCondLst>
                                            <p:cond delay="0"/>
                                          </p:stCondLst>
                                        </p:cTn>
                                        <p:tgtEl>
                                          <p:spTgt spid="31781"/>
                                        </p:tgtEl>
                                        <p:attrNameLst>
                                          <p:attrName>style.visibility</p:attrName>
                                        </p:attrNameLst>
                                      </p:cBhvr>
                                      <p:to>
                                        <p:strVal val="visible"/>
                                      </p:to>
                                    </p:set>
                                    <p:anim calcmode="lin" valueType="num">
                                      <p:cBhvr additive="base">
                                        <p:cTn id="37" dur="5000" fill="hold"/>
                                        <p:tgtEl>
                                          <p:spTgt spid="31781"/>
                                        </p:tgtEl>
                                        <p:attrNameLst>
                                          <p:attrName>ppt_x</p:attrName>
                                        </p:attrNameLst>
                                      </p:cBhvr>
                                      <p:tavLst>
                                        <p:tav tm="0">
                                          <p:val>
                                            <p:strVal val="#ppt_x"/>
                                          </p:val>
                                        </p:tav>
                                        <p:tav tm="100000">
                                          <p:val>
                                            <p:strVal val="#ppt_x"/>
                                          </p:val>
                                        </p:tav>
                                      </p:tavLst>
                                    </p:anim>
                                    <p:anim calcmode="lin" valueType="num">
                                      <p:cBhvr additive="base">
                                        <p:cTn id="38" dur="5000" fill="hold"/>
                                        <p:tgtEl>
                                          <p:spTgt spid="31781"/>
                                        </p:tgtEl>
                                        <p:attrNameLst>
                                          <p:attrName>ppt_y</p:attrName>
                                        </p:attrNameLst>
                                      </p:cBhvr>
                                      <p:tavLst>
                                        <p:tav tm="0">
                                          <p:val>
                                            <p:strVal val="1+#ppt_h/2"/>
                                          </p:val>
                                        </p:tav>
                                        <p:tav tm="100000">
                                          <p:val>
                                            <p:strVal val="#ppt_y"/>
                                          </p:val>
                                        </p:tav>
                                      </p:tavLst>
                                    </p:anim>
                                  </p:childTnLst>
                                </p:cTn>
                              </p:par>
                              <p:par>
                                <p:cTn id="39" presetID="7" presetClass="entr" presetSubtype="4" fill="hold" nodeType="withEffect">
                                  <p:stCondLst>
                                    <p:cond delay="0"/>
                                  </p:stCondLst>
                                  <p:childTnLst>
                                    <p:set>
                                      <p:cBhvr>
                                        <p:cTn id="40" dur="1" fill="hold">
                                          <p:stCondLst>
                                            <p:cond delay="0"/>
                                          </p:stCondLst>
                                        </p:cTn>
                                        <p:tgtEl>
                                          <p:spTgt spid="31775"/>
                                        </p:tgtEl>
                                        <p:attrNameLst>
                                          <p:attrName>style.visibility</p:attrName>
                                        </p:attrNameLst>
                                      </p:cBhvr>
                                      <p:to>
                                        <p:strVal val="visible"/>
                                      </p:to>
                                    </p:set>
                                    <p:anim calcmode="lin" valueType="num">
                                      <p:cBhvr additive="base">
                                        <p:cTn id="41" dur="5000" fill="hold"/>
                                        <p:tgtEl>
                                          <p:spTgt spid="31775"/>
                                        </p:tgtEl>
                                        <p:attrNameLst>
                                          <p:attrName>ppt_x</p:attrName>
                                        </p:attrNameLst>
                                      </p:cBhvr>
                                      <p:tavLst>
                                        <p:tav tm="0">
                                          <p:val>
                                            <p:strVal val="#ppt_x"/>
                                          </p:val>
                                        </p:tav>
                                        <p:tav tm="100000">
                                          <p:val>
                                            <p:strVal val="#ppt_x"/>
                                          </p:val>
                                        </p:tav>
                                      </p:tavLst>
                                    </p:anim>
                                    <p:anim calcmode="lin" valueType="num">
                                      <p:cBhvr additive="base">
                                        <p:cTn id="42" dur="5000" fill="hold"/>
                                        <p:tgtEl>
                                          <p:spTgt spid="317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73" grpId="0" animBg="1"/>
      <p:bldP spid="31774" grpId="0" animBg="1"/>
      <p:bldP spid="31775" grpId="0" animBg="1"/>
      <p:bldP spid="317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o nhiem do thi">
            <a:extLst>
              <a:ext uri="{FF2B5EF4-FFF2-40B4-BE49-F238E27FC236}">
                <a16:creationId xmlns:a16="http://schemas.microsoft.com/office/drawing/2014/main" id="{31D37766-04C2-E016-0A29-A26A4F9859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0"/>
            <a:ext cx="4495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6" descr="o nhiem nuoc">
            <a:extLst>
              <a:ext uri="{FF2B5EF4-FFF2-40B4-BE49-F238E27FC236}">
                <a16:creationId xmlns:a16="http://schemas.microsoft.com/office/drawing/2014/main" id="{66310FC3-618C-EB8D-8F3C-8FF5830134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24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benh hô hấp">
            <a:extLst>
              <a:ext uri="{FF2B5EF4-FFF2-40B4-BE49-F238E27FC236}">
                <a16:creationId xmlns:a16="http://schemas.microsoft.com/office/drawing/2014/main" id="{467B5F29-C9B0-93D6-72E4-DBAC77129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0"/>
            <a:ext cx="5486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5" descr="benh da lieu">
            <a:extLst>
              <a:ext uri="{FF2B5EF4-FFF2-40B4-BE49-F238E27FC236}">
                <a16:creationId xmlns:a16="http://schemas.microsoft.com/office/drawing/2014/main" id="{717B43B5-31B8-C929-08E4-2274FC89E7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0"/>
            <a:ext cx="6096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4" descr="loi ich phan loai rac">
            <a:extLst>
              <a:ext uri="{FF2B5EF4-FFF2-40B4-BE49-F238E27FC236}">
                <a16:creationId xmlns:a16="http://schemas.microsoft.com/office/drawing/2014/main" id="{32418CA8-224D-A49C-7CF9-6DF73BAAB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 Box 5">
            <a:extLst>
              <a:ext uri="{FF2B5EF4-FFF2-40B4-BE49-F238E27FC236}">
                <a16:creationId xmlns:a16="http://schemas.microsoft.com/office/drawing/2014/main" id="{E2F81DB8-D1B3-C700-42F2-C778E8811942}"/>
              </a:ext>
            </a:extLst>
          </p:cNvPr>
          <p:cNvSpPr txBox="1">
            <a:spLocks noChangeArrowheads="1"/>
          </p:cNvSpPr>
          <p:nvPr/>
        </p:nvSpPr>
        <p:spPr bwMode="auto">
          <a:xfrm>
            <a:off x="3429000" y="1295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spcBef>
                <a:spcPct val="50000"/>
              </a:spcBef>
            </a:pPr>
            <a:endParaRPr lang="en-VN" altLang="en-VN"/>
          </a:p>
        </p:txBody>
      </p:sp>
      <p:sp>
        <p:nvSpPr>
          <p:cNvPr id="14340" name="Text Box 6">
            <a:extLst>
              <a:ext uri="{FF2B5EF4-FFF2-40B4-BE49-F238E27FC236}">
                <a16:creationId xmlns:a16="http://schemas.microsoft.com/office/drawing/2014/main" id="{6AED1CC4-9B82-2C4A-4DB8-A626F927B8CB}"/>
              </a:ext>
            </a:extLst>
          </p:cNvPr>
          <p:cNvSpPr txBox="1">
            <a:spLocks noChangeArrowheads="1"/>
          </p:cNvSpPr>
          <p:nvPr/>
        </p:nvSpPr>
        <p:spPr bwMode="auto">
          <a:xfrm>
            <a:off x="3581400" y="762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spcBef>
                <a:spcPct val="50000"/>
              </a:spcBef>
            </a:pPr>
            <a:endParaRPr lang="en-VN" altLang="en-VN"/>
          </a:p>
        </p:txBody>
      </p:sp>
      <p:sp>
        <p:nvSpPr>
          <p:cNvPr id="14341" name="Text Box 7">
            <a:hlinkClick r:id="rId3" action="ppaction://hlinkfile"/>
            <a:extLst>
              <a:ext uri="{FF2B5EF4-FFF2-40B4-BE49-F238E27FC236}">
                <a16:creationId xmlns:a16="http://schemas.microsoft.com/office/drawing/2014/main" id="{F12CC57C-1D59-F121-70EE-A2E95EB60166}"/>
              </a:ext>
            </a:extLst>
          </p:cNvPr>
          <p:cNvSpPr txBox="1">
            <a:spLocks noChangeArrowheads="1"/>
          </p:cNvSpPr>
          <p:nvPr/>
        </p:nvSpPr>
        <p:spPr bwMode="auto">
          <a:xfrm>
            <a:off x="3429000" y="7620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spcBef>
                <a:spcPct val="50000"/>
              </a:spcBef>
            </a:pPr>
            <a:r>
              <a:rPr lang="en-US" altLang="en-VN">
                <a:solidFill>
                  <a:schemeClr val="hlink"/>
                </a:solidFill>
              </a:rPr>
              <a:t>Rác vô cơ</a:t>
            </a:r>
          </a:p>
        </p:txBody>
      </p:sp>
      <p:sp>
        <p:nvSpPr>
          <p:cNvPr id="14342" name="Text Box 8">
            <a:hlinkClick r:id="rId4" action="ppaction://hlinksldjump"/>
            <a:extLst>
              <a:ext uri="{FF2B5EF4-FFF2-40B4-BE49-F238E27FC236}">
                <a16:creationId xmlns:a16="http://schemas.microsoft.com/office/drawing/2014/main" id="{10552FAF-7635-1221-D6C3-5C3370337A75}"/>
              </a:ext>
            </a:extLst>
          </p:cNvPr>
          <p:cNvSpPr txBox="1">
            <a:spLocks noChangeArrowheads="1"/>
          </p:cNvSpPr>
          <p:nvPr/>
        </p:nvSpPr>
        <p:spPr bwMode="auto">
          <a:xfrm>
            <a:off x="4876800" y="762000"/>
            <a:ext cx="1447800" cy="33655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omic Sans MS" panose="030F0902030302020204" pitchFamily="66" charset="0"/>
              </a:defRPr>
            </a:lvl1pPr>
            <a:lvl2pPr marL="742950" indent="-285750">
              <a:defRPr>
                <a:solidFill>
                  <a:schemeClr val="tx1"/>
                </a:solidFill>
                <a:latin typeface="Comic Sans MS" panose="030F0902030302020204" pitchFamily="66" charset="0"/>
              </a:defRPr>
            </a:lvl2pPr>
            <a:lvl3pPr marL="1143000" indent="-228600">
              <a:defRPr>
                <a:solidFill>
                  <a:schemeClr val="tx1"/>
                </a:solidFill>
                <a:latin typeface="Comic Sans MS" panose="030F0902030302020204" pitchFamily="66" charset="0"/>
              </a:defRPr>
            </a:lvl3pPr>
            <a:lvl4pPr marL="1600200" indent="-228600">
              <a:defRPr>
                <a:solidFill>
                  <a:schemeClr val="tx1"/>
                </a:solidFill>
                <a:latin typeface="Comic Sans MS" panose="030F0902030302020204" pitchFamily="66" charset="0"/>
              </a:defRPr>
            </a:lvl4pPr>
            <a:lvl5pPr marL="2057400" indent="-228600">
              <a:defRPr>
                <a:solidFill>
                  <a:schemeClr val="tx1"/>
                </a:solidFill>
                <a:latin typeface="Comic Sans MS" panose="030F0902030302020204" pitchFamily="66" charset="0"/>
              </a:defRPr>
            </a:lvl5pPr>
            <a:lvl6pPr marL="2514600" indent="-228600" eaLnBrk="0" fontAlgn="base" hangingPunct="0">
              <a:spcBef>
                <a:spcPct val="0"/>
              </a:spcBef>
              <a:spcAft>
                <a:spcPct val="0"/>
              </a:spcAft>
              <a:defRPr>
                <a:solidFill>
                  <a:schemeClr val="tx1"/>
                </a:solidFill>
                <a:latin typeface="Comic Sans MS" panose="030F0902030302020204" pitchFamily="66" charset="0"/>
              </a:defRPr>
            </a:lvl6pPr>
            <a:lvl7pPr marL="2971800" indent="-228600" eaLnBrk="0" fontAlgn="base" hangingPunct="0">
              <a:spcBef>
                <a:spcPct val="0"/>
              </a:spcBef>
              <a:spcAft>
                <a:spcPct val="0"/>
              </a:spcAft>
              <a:defRPr>
                <a:solidFill>
                  <a:schemeClr val="tx1"/>
                </a:solidFill>
                <a:latin typeface="Comic Sans MS" panose="030F0902030302020204" pitchFamily="66" charset="0"/>
              </a:defRPr>
            </a:lvl7pPr>
            <a:lvl8pPr marL="3429000" indent="-228600" eaLnBrk="0" fontAlgn="base" hangingPunct="0">
              <a:spcBef>
                <a:spcPct val="0"/>
              </a:spcBef>
              <a:spcAft>
                <a:spcPct val="0"/>
              </a:spcAft>
              <a:defRPr>
                <a:solidFill>
                  <a:schemeClr val="tx1"/>
                </a:solidFill>
                <a:latin typeface="Comic Sans MS" panose="030F0902030302020204" pitchFamily="66" charset="0"/>
              </a:defRPr>
            </a:lvl8pPr>
            <a:lvl9pPr marL="3886200" indent="-228600" eaLnBrk="0" fontAlgn="base" hangingPunct="0">
              <a:spcBef>
                <a:spcPct val="0"/>
              </a:spcBef>
              <a:spcAft>
                <a:spcPct val="0"/>
              </a:spcAft>
              <a:defRPr>
                <a:solidFill>
                  <a:schemeClr val="tx1"/>
                </a:solidFill>
                <a:latin typeface="Comic Sans MS" panose="030F0902030302020204" pitchFamily="66" charset="0"/>
              </a:defRPr>
            </a:lvl9pPr>
          </a:lstStyle>
          <a:p>
            <a:pPr>
              <a:spcBef>
                <a:spcPct val="50000"/>
              </a:spcBef>
            </a:pPr>
            <a:r>
              <a:rPr lang="en-US" altLang="en-VN" sz="1600">
                <a:solidFill>
                  <a:schemeClr val="bg2"/>
                </a:solidFill>
              </a:rPr>
              <a:t>Rác hữu cơ</a:t>
            </a: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quy trinh tai che rac huu co">
            <a:extLst>
              <a:ext uri="{FF2B5EF4-FFF2-40B4-BE49-F238E27FC236}">
                <a16:creationId xmlns:a16="http://schemas.microsoft.com/office/drawing/2014/main" id="{963B072B-7169-5040-A447-85D8C0E8A1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0"/>
            <a:ext cx="9525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rayons">
  <a:themeElements>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667</TotalTime>
  <Words>255</Words>
  <Application>Microsoft Macintosh PowerPoint</Application>
  <PresentationFormat>On-screen Show (4:3)</PresentationFormat>
  <Paragraphs>50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Comic Sans MS</vt:lpstr>
      <vt:lpstr>Times New Roman</vt:lpstr>
      <vt:lpstr>Crayons</vt:lpstr>
      <vt:lpstr>PHÂN LOẠI RÁC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Gaby Do</dc:creator>
  <cp:lastModifiedBy>thảo thu</cp:lastModifiedBy>
  <cp:revision>8</cp:revision>
  <dcterms:created xsi:type="dcterms:W3CDTF">2011-03-19T16:16:43Z</dcterms:created>
  <dcterms:modified xsi:type="dcterms:W3CDTF">2023-10-05T11:48:15Z</dcterms:modified>
</cp:coreProperties>
</file>