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media/audio2.wav" ContentType="audio/x-wav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74" r:id="rId4"/>
    <p:sldId id="259" r:id="rId5"/>
    <p:sldId id="263" r:id="rId6"/>
    <p:sldId id="261" r:id="rId7"/>
    <p:sldId id="264" r:id="rId8"/>
    <p:sldId id="265" r:id="rId9"/>
    <p:sldId id="290" r:id="rId10"/>
    <p:sldId id="267" r:id="rId11"/>
    <p:sldId id="268" r:id="rId12"/>
    <p:sldId id="269" r:id="rId13"/>
    <p:sldId id="291" r:id="rId14"/>
    <p:sldId id="270" r:id="rId15"/>
    <p:sldId id="276" r:id="rId16"/>
    <p:sldId id="277" r:id="rId17"/>
    <p:sldId id="288" r:id="rId18"/>
    <p:sldId id="272" r:id="rId19"/>
    <p:sldId id="278" r:id="rId20"/>
    <p:sldId id="292" r:id="rId21"/>
    <p:sldId id="283" r:id="rId22"/>
    <p:sldId id="293" r:id="rId23"/>
    <p:sldId id="294" r:id="rId24"/>
    <p:sldId id="295" r:id="rId25"/>
    <p:sldId id="296" r:id="rId26"/>
    <p:sldId id="297" r:id="rId27"/>
    <p:sldId id="25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81" autoAdjust="0"/>
    <p:restoredTop sz="94508"/>
  </p:normalViewPr>
  <p:slideViewPr>
    <p:cSldViewPr>
      <p:cViewPr varScale="1">
        <p:scale>
          <a:sx n="78" d="100"/>
          <a:sy n="78" d="100"/>
        </p:scale>
        <p:origin x="184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4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5.xml><?xml version="1.0" encoding="utf-8"?>
<ax:ocx xmlns:ax="http://schemas.microsoft.com/office/2006/activeX" xmlns:r="http://schemas.openxmlformats.org/officeDocument/2006/relationships" ax:classid="{6BF52A52-394A-11D3-B153-00C04F79FAA6}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10B9F-271F-4825-86DB-B5C2C0A64615}" type="datetimeFigureOut">
              <a:rPr lang="en-US" smtClean="0"/>
              <a:t>12/2/23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D7C54-FE10-45D2-B9B8-1756D431B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0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D7C54-FE10-45D2-B9B8-1756D431B7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D7C54-FE10-45D2-B9B8-1756D431B7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0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5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6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8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8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5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0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4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8C2B-0249-4BF1-8C44-0F629427ACA3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slide" Target="slide22.xml"/><Relationship Id="rId2" Type="http://schemas.openxmlformats.org/officeDocument/2006/relationships/slide" Target="slide2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25.xml"/><Relationship Id="rId5" Type="http://schemas.openxmlformats.org/officeDocument/2006/relationships/slide" Target="slide23.xml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slide" Target="slide20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1470025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2819400"/>
          </a:xfrm>
        </p:spPr>
        <p:txBody>
          <a:bodyPr>
            <a:normAutofit fontScale="92500" lnSpcReduction="1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HOẠT ĐỘNG:LÀM QUEN CHỮ CÁI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ĐỀ TÀI: LÀM QUEN CHỮ CÁI e, ê</a:t>
            </a:r>
            <a:endParaRPr lang="vi-VN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 viên dạy: Lê Thị </a:t>
            </a:r>
            <a:r>
              <a:rPr lang="en-US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Thu </a:t>
            </a:r>
            <a:r>
              <a:rPr lang="en-US" sz="3500" b="1" dirty="0" err="1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Trà</a:t>
            </a:r>
            <a:endParaRPr lang="en-US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7BBE6-83DB-C545-AB60-6DE29F93C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80" y="1622425"/>
            <a:ext cx="1271239" cy="12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641" r="9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81" t="34132" r="37086" b="17809"/>
          <a:stretch/>
        </p:blipFill>
        <p:spPr>
          <a:xfrm>
            <a:off x="3685309" y="3144982"/>
            <a:ext cx="1925782" cy="2175163"/>
          </a:xfrm>
        </p:spPr>
      </p:pic>
      <p:sp>
        <p:nvSpPr>
          <p:cNvPr id="3" name="Rectangle 2"/>
          <p:cNvSpPr/>
          <p:nvPr/>
        </p:nvSpPr>
        <p:spPr>
          <a:xfrm>
            <a:off x="2133600" y="1828800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77112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4828" y="228600"/>
            <a:ext cx="56120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5210" y="3044755"/>
            <a:ext cx="2196440" cy="6128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9110008">
            <a:off x="3487958" y="1388056"/>
            <a:ext cx="11430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482103">
            <a:off x="4080711" y="1415269"/>
            <a:ext cx="1227451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  <a:noFill/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 r="1098" b="17197"/>
          <a:stretch/>
        </p:blipFill>
        <p:spPr>
          <a:xfrm>
            <a:off x="362194" y="2514601"/>
            <a:ext cx="8553206" cy="3733800"/>
          </a:xfrm>
        </p:spPr>
      </p:pic>
    </p:spTree>
    <p:extLst>
      <p:ext uri="{BB962C8B-B14F-4D97-AF65-F5344CB8AC3E}">
        <p14:creationId xmlns:p14="http://schemas.microsoft.com/office/powerpoint/2010/main" val="361419574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67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447800"/>
            <a:ext cx="3352800" cy="2895600"/>
          </a:xfrm>
        </p:spPr>
        <p:txBody>
          <a:bodyPr>
            <a:normAutofit fontScale="90000"/>
          </a:bodyPr>
          <a:lstStyle/>
          <a:p>
            <a:br>
              <a:rPr lang="en-US" sz="25000" b="1" dirty="0">
                <a:solidFill>
                  <a:srgbClr val="FF0000"/>
                </a:solidFill>
                <a:latin typeface="Century Gothic" pitchFamily="34" charset="0"/>
              </a:rPr>
            </a:br>
            <a:br>
              <a:rPr lang="en-US" sz="25000" b="1" dirty="0">
                <a:solidFill>
                  <a:srgbClr val="FF0000"/>
                </a:solidFill>
                <a:latin typeface="Century Gothic" pitchFamily="34" charset="0"/>
              </a:rPr>
            </a:br>
            <a:r>
              <a:rPr lang="en-US" sz="33300" b="1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  <a:br>
              <a:rPr lang="en-US" sz="33300" b="1" dirty="0">
                <a:solidFill>
                  <a:srgbClr val="FF0000"/>
                </a:solidFill>
                <a:latin typeface="Century Gothic" pitchFamily="34" charset="0"/>
              </a:rPr>
            </a:br>
            <a:endParaRPr lang="en-US" sz="333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002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1395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914400"/>
            <a:ext cx="2133600" cy="4724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  <a:p>
            <a:pPr algn="ctr"/>
            <a:r>
              <a:rPr lang="en-US" sz="16600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81400" y="1028496"/>
            <a:ext cx="5334000" cy="156230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Century Gothic" pitchFamily="34" charset="0"/>
              </a:rPr>
              <a:t>      </a:t>
            </a:r>
            <a:endParaRPr lang="en-US" sz="13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98272" y="3810000"/>
            <a:ext cx="5334001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1817510"/>
            <a:ext cx="990600" cy="842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57800" y="1028496"/>
            <a:ext cx="2362199" cy="1486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</a:rPr>
              <a:t>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34655" y="1586678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entury Gothic" pitchFamily="34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itchFamily="34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4655" y="4210734"/>
            <a:ext cx="47580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entury Gothic" pitchFamily="34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entury Gothic" pitchFamily="34" charset="0"/>
              </a:rPr>
              <a:t>nhau</a:t>
            </a:r>
            <a:r>
              <a:rPr lang="en-US" sz="3200" dirty="0">
                <a:latin typeface="Century Gothic" pitchFamily="34" charset="0"/>
              </a:rPr>
              <a:t>                    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67371" y="3823855"/>
            <a:ext cx="805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entury Gothic" pitchFamily="34" charset="0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399682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1447800"/>
            <a:ext cx="3903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570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-Nhac-Chuong-OMF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0412" y="2590800"/>
            <a:ext cx="1576388" cy="1576388"/>
          </a:xfrm>
        </p:spPr>
      </p:pic>
    </p:spTree>
    <p:extLst>
      <p:ext uri="{BB962C8B-B14F-4D97-AF65-F5344CB8AC3E}">
        <p14:creationId xmlns:p14="http://schemas.microsoft.com/office/powerpoint/2010/main" val="25665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okemon-Go-Pikachu-Dance-Pikac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2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521173"/>
            <a:ext cx="60315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VaMe-QuynhPhuong-708497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2895600"/>
            <a:ext cx="2819400" cy="2819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91625" l="155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9496" r="16465" b="9696"/>
          <a:stretch/>
        </p:blipFill>
        <p:spPr>
          <a:xfrm>
            <a:off x="457200" y="609600"/>
            <a:ext cx="2018434" cy="230678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4143" r="9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7169"/>
          <a:stretch/>
        </p:blipFill>
        <p:spPr>
          <a:xfrm>
            <a:off x="6477000" y="868069"/>
            <a:ext cx="2163478" cy="216391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375" l="8875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8889" r="14445" b="9697"/>
          <a:stretch/>
        </p:blipFill>
        <p:spPr>
          <a:xfrm>
            <a:off x="578299" y="4180723"/>
            <a:ext cx="1945274" cy="217159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667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4" t="2764" r="10803" b="2327"/>
          <a:stretch/>
        </p:blipFill>
        <p:spPr>
          <a:xfrm>
            <a:off x="3581400" y="3833615"/>
            <a:ext cx="2448078" cy="2421720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75" l="1667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" r="2951"/>
          <a:stretch/>
        </p:blipFill>
        <p:spPr>
          <a:xfrm>
            <a:off x="6464439" y="4280462"/>
            <a:ext cx="2333892" cy="2217421"/>
          </a:xfrm>
          <a:prstGeom prst="rect">
            <a:avLst/>
          </a:prstGeom>
        </p:spPr>
      </p:pic>
      <p:pic>
        <p:nvPicPr>
          <p:cNvPr id="11" name="Picture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500" b="920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49" y="609600"/>
            <a:ext cx="2739736" cy="27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5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e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gồm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ngang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mũ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9496" r="16465" b="9696"/>
          <a:stretch/>
        </p:blipFill>
        <p:spPr>
          <a:xfrm>
            <a:off x="228600" y="5715000"/>
            <a:ext cx="884959" cy="101138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25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340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Trong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từ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“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em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bé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”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có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mấy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e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20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8" y="5777998"/>
            <a:ext cx="1039685" cy="103968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149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119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e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và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ê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khác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nhau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ở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điểm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^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 C , -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7169"/>
          <a:stretch/>
        </p:blipFill>
        <p:spPr>
          <a:xfrm>
            <a:off x="228600" y="5606518"/>
            <a:ext cx="1081739" cy="108195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173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8967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ê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bò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bê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”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8889" r="14445" b="9697"/>
          <a:stretch/>
        </p:blipFill>
        <p:spPr>
          <a:xfrm>
            <a:off x="0" y="5727069"/>
            <a:ext cx="972637" cy="108579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8197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590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4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3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ê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gồm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ngang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xuôi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2764" r="10803" b="2327"/>
          <a:stretch/>
        </p:blipFill>
        <p:spPr>
          <a:xfrm>
            <a:off x="295490" y="5614741"/>
            <a:ext cx="1085422" cy="107373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9221" r:id="rId2" imgW="1371429" imgH="990738"/>
        </mc:Choice>
        <mc:Fallback>
          <p:control r:id="rId2" imgW="1371429" imgH="990738">
            <p:pic>
              <p:nvPicPr>
                <p:cNvPr id="5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642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D8DF9-F610-F4BB-4BC8-AC54CE6EE73F}"/>
              </a:ext>
            </a:extLst>
          </p:cNvPr>
          <p:cNvSpPr/>
          <p:nvPr/>
        </p:nvSpPr>
        <p:spPr>
          <a:xfrm>
            <a:off x="990600" y="19812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75" l="1667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" r="2951"/>
          <a:stretch/>
        </p:blipFill>
        <p:spPr>
          <a:xfrm>
            <a:off x="228600" y="5815880"/>
            <a:ext cx="1166404" cy="11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24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990600"/>
            <a:ext cx="2811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Mon-qua-tang-co-Lop-nha-t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21336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6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mẹ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bế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bé</a:t>
            </a:r>
            <a:endParaRPr lang="en-US" sz="9600" dirty="0"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4800"/>
            <a:ext cx="6934200" cy="4625112"/>
          </a:xfrm>
        </p:spPr>
      </p:pic>
    </p:spTree>
    <p:extLst>
      <p:ext uri="{BB962C8B-B14F-4D97-AF65-F5344CB8AC3E}">
        <p14:creationId xmlns:p14="http://schemas.microsoft.com/office/powerpoint/2010/main" val="2361871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m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ẹ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ế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é</a:t>
            </a:r>
            <a:endParaRPr lang="en-US" sz="9600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" y="152400"/>
            <a:ext cx="746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0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3048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8558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4828" y="228600"/>
            <a:ext cx="56120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5210" y="3044755"/>
            <a:ext cx="2196440" cy="6128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914400"/>
            <a:ext cx="2057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002060"/>
                </a:solidFill>
                <a:latin typeface=".VnArial Narrow" pitchFamily="34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1143000"/>
            <a:ext cx="226587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18442" r="30546"/>
          <a:stretch/>
        </p:blipFill>
        <p:spPr>
          <a:xfrm>
            <a:off x="6026727" y="2186895"/>
            <a:ext cx="2431474" cy="26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8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221</Words>
  <Application>Microsoft Macintosh PowerPoint</Application>
  <PresentationFormat>On-screen Show (4:3)</PresentationFormat>
  <Paragraphs>48</Paragraphs>
  <Slides>27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.VnArial Narrow</vt:lpstr>
      <vt:lpstr>.VnAvant</vt:lpstr>
      <vt:lpstr>Arial</vt:lpstr>
      <vt:lpstr>Calibri</vt:lpstr>
      <vt:lpstr>Century Gothic</vt:lpstr>
      <vt:lpstr>Times New Roman</vt:lpstr>
      <vt:lpstr>Office Theme</vt:lpstr>
      <vt:lpstr>UBND QUẬN LONG BIÊN TRƯỜNG MẦM NON NẮNG MAI</vt:lpstr>
      <vt:lpstr>PowerPoint Presentation</vt:lpstr>
      <vt:lpstr>PowerPoint Presentation</vt:lpstr>
      <vt:lpstr>mẹ bế bé</vt:lpstr>
      <vt:lpstr>mẹ bế bé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kiểu chữ viết </vt:lpstr>
      <vt:lpstr>PowerPoint Presentation</vt:lpstr>
      <vt:lpstr>  ê </vt:lpstr>
      <vt:lpstr>PowerPoint Presentation</vt:lpstr>
      <vt:lpstr>PowerPoint Presentation</vt:lpstr>
      <vt:lpstr>PowerPoint Presentation</vt:lpstr>
      <vt:lpstr>Trò chơi: 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HUYỆN PHÚ NINH TRƯỜNG MẪU GIÁO ÁNH DƯƠNG</dc:title>
  <dc:creator>Admin</dc:creator>
  <cp:lastModifiedBy>thảo thu</cp:lastModifiedBy>
  <cp:revision>53</cp:revision>
  <dcterms:created xsi:type="dcterms:W3CDTF">2023-10-13T15:08:15Z</dcterms:created>
  <dcterms:modified xsi:type="dcterms:W3CDTF">2023-12-02T12:05:35Z</dcterms:modified>
</cp:coreProperties>
</file>