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4562"/>
  </p:normalViewPr>
  <p:slideViewPr>
    <p:cSldViewPr>
      <p:cViewPr varScale="1">
        <p:scale>
          <a:sx n="108" d="100"/>
          <a:sy n="108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User/Downloads/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4191001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Khám phá thuyền trên biển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MGL A3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 err="1">
                <a:solidFill>
                  <a:srgbClr val="0000CC"/>
                </a:solidFill>
              </a:rPr>
              <a:t>Người</a:t>
            </a:r>
            <a:r>
              <a:rPr lang="it-IT" altLang="en-US" sz="2800" b="1" dirty="0">
                <a:solidFill>
                  <a:srgbClr val="0000CC"/>
                </a:solidFill>
              </a:rPr>
              <a:t> </a:t>
            </a:r>
            <a:r>
              <a:rPr lang="it-IT" altLang="en-US" sz="2800" b="1" dirty="0" err="1">
                <a:solidFill>
                  <a:srgbClr val="0000CC"/>
                </a:solidFill>
              </a:rPr>
              <a:t>dạy</a:t>
            </a:r>
            <a:r>
              <a:rPr lang="it-IT" altLang="en-US" sz="2800" b="1" dirty="0">
                <a:solidFill>
                  <a:srgbClr val="0000CC"/>
                </a:solidFill>
              </a:rPr>
              <a:t>: LÊ THỊ THU TRÀ</a:t>
            </a: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2491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81000"/>
            <a:ext cx="48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TRƯỜNG MẦM NON NẮNG MAI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377A7-D20A-0643-B167-0C811B499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15" y="904220"/>
            <a:ext cx="1271239" cy="12424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Tàu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sát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PTGT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sánh</a:t>
            </a:r>
            <a:r>
              <a:rPr lang="en-US" dirty="0"/>
              <a:t> </a:t>
            </a:r>
            <a:r>
              <a:rPr lang="en-US" dirty="0" err="1"/>
              <a:t>tàu</a:t>
            </a:r>
            <a:r>
              <a:rPr lang="en-US" dirty="0"/>
              <a:t> </a:t>
            </a:r>
            <a:r>
              <a:rPr lang="en-US" dirty="0" err="1"/>
              <a:t>thủy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̀ </a:t>
            </a:r>
            <a:r>
              <a:rPr lang="en-US" dirty="0" err="1"/>
              <a:t>thuyền</a:t>
            </a:r>
            <a:r>
              <a:rPr lang="en-US" dirty="0"/>
              <a:t> </a:t>
            </a:r>
            <a:r>
              <a:rPr lang="en-US" dirty="0" err="1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Cano</a:t>
            </a: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175</Words>
  <Application>Microsoft Macintosh PowerPoint</Application>
  <PresentationFormat>On-screen Show (4:3)</PresentationFormat>
  <Paragraphs>37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thảo thu</cp:lastModifiedBy>
  <cp:revision>54</cp:revision>
  <dcterms:created xsi:type="dcterms:W3CDTF">2016-11-23T13:34:46Z</dcterms:created>
  <dcterms:modified xsi:type="dcterms:W3CDTF">2023-08-08T14:57:52Z</dcterms:modified>
</cp:coreProperties>
</file>