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3"/>
  </p:normalViewPr>
  <p:slideViewPr>
    <p:cSldViewPr>
      <p:cViewPr varScale="1">
        <p:scale>
          <a:sx n="144" d="100"/>
          <a:sy n="144" d="100"/>
        </p:scale>
        <p:origin x="720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Users/ADMIN/Downloads/Cho-Toi-Di-Lam-Mua-Voi-Phuong-Nhung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ước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0"/>
            <a:ext cx="583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ỦY BAN NHÂN DÂN QUẬN LONG BIÊN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TRƯỜNG MẦM NON NẮNG MAI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1" y="1276351"/>
            <a:ext cx="779385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pPr algn="ctr"/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Lớp : MGB C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LÊ THỊ THU TRÀ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CAFF83-61E8-6949-9671-7964A7E31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27" y="784873"/>
            <a:ext cx="1103545" cy="10784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nề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200150"/>
            <a:ext cx="722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 Cho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  <p:pic>
        <p:nvPicPr>
          <p:cNvPr id="8" name="Cho-Toi-Di-Lam-Mua-Voi-Phuong-Nh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2419350"/>
            <a:ext cx="54864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- 2021-05-20T165521.93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66</Words>
  <Application>Microsoft Macintosh PowerPoint</Application>
  <PresentationFormat>On-screen Show (16:9)</PresentationFormat>
  <Paragraphs>19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thảo thu</cp:lastModifiedBy>
  <cp:revision>4</cp:revision>
  <dcterms:created xsi:type="dcterms:W3CDTF">2021-05-20T09:17:41Z</dcterms:created>
  <dcterms:modified xsi:type="dcterms:W3CDTF">2023-08-08T14:56:21Z</dcterms:modified>
</cp:coreProperties>
</file>