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2F2-15C2-459A-A7B6-E960152B38A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037-4B05-4BD5-9C25-A687E216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7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2F2-15C2-459A-A7B6-E960152B38A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037-4B05-4BD5-9C25-A687E216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2F2-15C2-459A-A7B6-E960152B38A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037-4B05-4BD5-9C25-A687E216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7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2F2-15C2-459A-A7B6-E960152B38A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037-4B05-4BD5-9C25-A687E216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54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2F2-15C2-459A-A7B6-E960152B38A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037-4B05-4BD5-9C25-A687E216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5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2F2-15C2-459A-A7B6-E960152B38A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037-4B05-4BD5-9C25-A687E216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0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2F2-15C2-459A-A7B6-E960152B38A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037-4B05-4BD5-9C25-A687E216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2F2-15C2-459A-A7B6-E960152B38A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037-4B05-4BD5-9C25-A687E216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3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2F2-15C2-459A-A7B6-E960152B38A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037-4B05-4BD5-9C25-A687E216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2F2-15C2-459A-A7B6-E960152B38A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037-4B05-4BD5-9C25-A687E216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9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E82F2-15C2-459A-A7B6-E960152B38A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B0037-4B05-4BD5-9C25-A687E216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8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E82F2-15C2-459A-A7B6-E960152B38A7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B0037-4B05-4BD5-9C25-A687E216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2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58190"/>
            <a:ext cx="12095018" cy="679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715789" y="806335"/>
            <a:ext cx="5095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NANG MAI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46" y="1310604"/>
            <a:ext cx="1417321" cy="11416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9615" y="2272947"/>
            <a:ext cx="43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4473" y="2980833"/>
            <a:ext cx="6700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GV: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5998">
            <a:off x="8414516" y="3562013"/>
            <a:ext cx="2174528" cy="2417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92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i.pinimg.com/564x/da/86/d6/da86d6b196f7bbf7968193f1a7747b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1837113" y="2383232"/>
            <a:ext cx="8277130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827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	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Đó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là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vận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vỗ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tay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theo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nhịp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hát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đấy</a:t>
            </a:r>
            <a:endParaRPr lang="en-US" sz="2400" b="1" dirty="0" smtClean="0">
              <a:solidFill>
                <a:srgbClr val="FFFF00"/>
              </a:solidFill>
              <a:latin typeface="Sriracha"/>
            </a:endParaRPr>
          </a:p>
          <a:p>
            <a:pPr algn="ctr" defTabSz="609630">
              <a:lnSpc>
                <a:spcPts val="3827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      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Vận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vỗ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tay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theo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nhịp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hát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là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như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thế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nào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?</a:t>
            </a:r>
          </a:p>
          <a:p>
            <a:pPr algn="ctr" defTabSz="609630">
              <a:lnSpc>
                <a:spcPts val="3827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     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Đó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là</a:t>
            </a:r>
            <a:r>
              <a:rPr lang="en-US" sz="2400" b="1" dirty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vỗ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tay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vào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phách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mạnh</a:t>
            </a:r>
            <a:r>
              <a:rPr lang="en-US" sz="2400" b="1" dirty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mở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ra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ở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phách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nhẹ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</a:p>
          <a:p>
            <a:pPr algn="ctr" defTabSz="609630">
              <a:lnSpc>
                <a:spcPts val="3827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hát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đấy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!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2093494" y="1291389"/>
            <a:ext cx="8173149" cy="922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827"/>
              </a:lnSpc>
            </a:pP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Sriracha"/>
              </a:rPr>
              <a:t>con </a:t>
            </a:r>
            <a:r>
              <a:rPr lang="en-US" sz="2400" b="1" dirty="0" err="1">
                <a:solidFill>
                  <a:srgbClr val="FFFF00"/>
                </a:solidFill>
                <a:latin typeface="Sriracha"/>
              </a:rPr>
              <a:t>vừa</a:t>
            </a:r>
            <a:r>
              <a:rPr lang="en-US" sz="2400" b="1" dirty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quan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sát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cô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thực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hiện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</a:p>
          <a:p>
            <a:pPr algn="ctr" defTabSz="609630">
              <a:lnSpc>
                <a:spcPts val="3827"/>
              </a:lnSpc>
            </a:pP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vận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động</a:t>
            </a:r>
            <a:r>
              <a:rPr lang="en-US" sz="2400" b="1" dirty="0" smtClean="0">
                <a:solidFill>
                  <a:srgbClr val="FFFF00"/>
                </a:solidFill>
                <a:latin typeface="Sriracha"/>
              </a:rPr>
              <a:t>  </a:t>
            </a:r>
            <a:r>
              <a:rPr lang="en-US" sz="2400" b="1" dirty="0" err="1" smtClean="0">
                <a:solidFill>
                  <a:srgbClr val="FFFF00"/>
                </a:solidFill>
                <a:latin typeface="Sriracha"/>
              </a:rPr>
              <a:t>gì</a:t>
            </a:r>
            <a:r>
              <a:rPr lang="en-US" sz="2400" b="1" dirty="0">
                <a:solidFill>
                  <a:srgbClr val="FFFF00"/>
                </a:solidFill>
                <a:latin typeface="Sriracha"/>
              </a:rPr>
              <a:t>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54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5"/>
    </mc:Choice>
    <mc:Fallback xmlns="">
      <p:transition spd="slow" advTm="41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 50 Mẫu Background Powerpoint Đơn Giản, Ấn Tượng, Download Hình Nền  Powerpoint Đơn Giản Mà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56559" y="237995"/>
            <a:ext cx="7591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7079" y="679338"/>
            <a:ext cx="5812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hát: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chú bộ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ST: Hoàng Long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8708" r="9842"/>
          <a:stretch/>
        </p:blipFill>
        <p:spPr>
          <a:xfrm>
            <a:off x="1780783" y="1402915"/>
            <a:ext cx="8630433" cy="4897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88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83"/>
    </mc:Choice>
    <mc:Fallback xmlns="">
      <p:transition spd="slow" advTm="61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50 Mẫu Background Powerpoint Đơn Giản, Ấn Tượng, Download Hình Nền  Powerpoint Đơn Giản Mà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8708" r="9842"/>
          <a:stretch/>
        </p:blipFill>
        <p:spPr>
          <a:xfrm>
            <a:off x="1671917" y="1360768"/>
            <a:ext cx="8848165" cy="4897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901142" y="623455"/>
            <a:ext cx="6176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vi-VN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Hoàng Long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5055" y="237995"/>
            <a:ext cx="8753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781" y="175365"/>
            <a:ext cx="873632" cy="574028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36"/>
    </mc:Choice>
    <mc:Fallback xmlns="">
      <p:transition spd="slow" advTm="49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6.9|8.2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7.6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104</Words>
  <Application>Microsoft Office PowerPoint</Application>
  <PresentationFormat>Widescreen</PresentationFormat>
  <Paragraphs>18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Sriracha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2021-11-15T12:08:53Z</dcterms:created>
  <dcterms:modified xsi:type="dcterms:W3CDTF">2023-08-08T17:18:41Z</dcterms:modified>
</cp:coreProperties>
</file>